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DEDE"/>
    <a:srgbClr val="236192"/>
    <a:srgbClr val="000000"/>
    <a:srgbClr val="FFFFFF"/>
    <a:srgbClr val="FFF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94" autoAdjust="0"/>
    <p:restoredTop sz="83382" autoAdjust="0"/>
  </p:normalViewPr>
  <p:slideViewPr>
    <p:cSldViewPr snapToGrid="0" snapToObjects="1">
      <p:cViewPr>
        <p:scale>
          <a:sx n="100" d="100"/>
          <a:sy n="100" d="100"/>
        </p:scale>
        <p:origin x="-1072" y="-11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AD446-DB86-964E-BA3E-FB5747F835B6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4B092-0716-2549-9FC3-361DBC424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635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73D10-58F2-264C-B950-00EAA6BA971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D7C3A-3A48-564A-AB6C-2BBA3B686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33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roonBackroun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190025" cy="6858000"/>
          </a:xfrm>
          <a:prstGeom prst="rect">
            <a:avLst/>
          </a:prstGeom>
        </p:spPr>
      </p:pic>
      <p:pic>
        <p:nvPicPr>
          <p:cNvPr id="3" name="Picture 2" descr="Logo_Title&amp;Closing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7" y="0"/>
            <a:ext cx="12190025" cy="685800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572987" y="4215034"/>
            <a:ext cx="10972800" cy="5285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Subtitle | Contact Information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609600" y="981717"/>
            <a:ext cx="10972800" cy="28008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200" cap="none" spc="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8" name="Date Placeholder 10"/>
          <p:cNvSpPr>
            <a:spLocks noGrp="1"/>
          </p:cNvSpPr>
          <p:nvPr>
            <p:ph type="dt" sz="half" idx="12"/>
          </p:nvPr>
        </p:nvSpPr>
        <p:spPr>
          <a:xfrm>
            <a:off x="609600" y="6489123"/>
            <a:ext cx="6087533" cy="281976"/>
          </a:xfrm>
        </p:spPr>
        <p:txBody>
          <a:bodyPr/>
          <a:lstStyle/>
          <a:p>
            <a:r>
              <a:rPr lang="en-US" dirty="0"/>
              <a:t>[Insert Program/Unit Title or Delete]</a:t>
            </a:r>
          </a:p>
        </p:txBody>
      </p:sp>
    </p:spTree>
    <p:extLst>
      <p:ext uri="{BB962C8B-B14F-4D97-AF65-F5344CB8AC3E}">
        <p14:creationId xmlns:p14="http://schemas.microsoft.com/office/powerpoint/2010/main" val="2531105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Column_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iangles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190025" cy="6858000"/>
          </a:xfrm>
          <a:prstGeom prst="rect">
            <a:avLst/>
          </a:prstGeom>
        </p:spPr>
      </p:pic>
      <p:pic>
        <p:nvPicPr>
          <p:cNvPr id="3" name="Picture 2" descr="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7" y="0"/>
            <a:ext cx="12190025" cy="68580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[Insert Program/Unit Title or Delete]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1"/>
          </p:nvPr>
        </p:nvSpPr>
        <p:spPr>
          <a:xfrm>
            <a:off x="609601" y="1376921"/>
            <a:ext cx="7097355" cy="45680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609600" y="453168"/>
            <a:ext cx="109728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88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Column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190025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[Insert Program/Unit Title or Delete]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1"/>
          </p:nvPr>
        </p:nvSpPr>
        <p:spPr>
          <a:xfrm>
            <a:off x="609605" y="1376921"/>
            <a:ext cx="5175193" cy="45680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8"/>
          <p:cNvSpPr>
            <a:spLocks noGrp="1"/>
          </p:cNvSpPr>
          <p:nvPr>
            <p:ph sz="quarter" idx="12"/>
          </p:nvPr>
        </p:nvSpPr>
        <p:spPr>
          <a:xfrm>
            <a:off x="6407212" y="1376921"/>
            <a:ext cx="5175193" cy="45680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609600" y="453168"/>
            <a:ext cx="109728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91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Column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yBackroun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190025" cy="6858000"/>
          </a:xfrm>
          <a:prstGeom prst="rect">
            <a:avLst/>
          </a:prstGeom>
        </p:spPr>
      </p:pic>
      <p:pic>
        <p:nvPicPr>
          <p:cNvPr id="5" name="Picture 4" descr="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7" y="0"/>
            <a:ext cx="12190025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[Insert Program/Unit Title or Delete]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1"/>
          </p:nvPr>
        </p:nvSpPr>
        <p:spPr>
          <a:xfrm>
            <a:off x="609605" y="1376921"/>
            <a:ext cx="5175193" cy="456805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2"/>
          </p:nvPr>
        </p:nvSpPr>
        <p:spPr>
          <a:xfrm>
            <a:off x="6407212" y="1376921"/>
            <a:ext cx="5175193" cy="456805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609600" y="453168"/>
            <a:ext cx="109728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378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Column_Triang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iangles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190025" cy="6858000"/>
          </a:xfrm>
          <a:prstGeom prst="rect">
            <a:avLst/>
          </a:prstGeom>
        </p:spPr>
      </p:pic>
      <p:pic>
        <p:nvPicPr>
          <p:cNvPr id="5" name="Picture 4" descr="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190025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[Insert Program/Unit Title or Delete]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1"/>
          </p:nvPr>
        </p:nvSpPr>
        <p:spPr>
          <a:xfrm>
            <a:off x="609605" y="1376921"/>
            <a:ext cx="5175193" cy="45680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2"/>
          </p:nvPr>
        </p:nvSpPr>
        <p:spPr>
          <a:xfrm>
            <a:off x="6407212" y="1376921"/>
            <a:ext cx="5175193" cy="45680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609600" y="453168"/>
            <a:ext cx="109728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946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Column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7" y="0"/>
            <a:ext cx="12190025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[Insert Program/Unit Title or Delete]</a:t>
            </a:r>
          </a:p>
        </p:txBody>
      </p:sp>
      <p:sp>
        <p:nvSpPr>
          <p:cNvPr id="13" name="Content Placeholder 8"/>
          <p:cNvSpPr>
            <a:spLocks noGrp="1"/>
          </p:cNvSpPr>
          <p:nvPr>
            <p:ph sz="quarter" idx="11"/>
          </p:nvPr>
        </p:nvSpPr>
        <p:spPr>
          <a:xfrm>
            <a:off x="609604" y="1376921"/>
            <a:ext cx="3243877" cy="45680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8"/>
          <p:cNvSpPr>
            <a:spLocks noGrp="1"/>
          </p:cNvSpPr>
          <p:nvPr>
            <p:ph sz="quarter" idx="12"/>
          </p:nvPr>
        </p:nvSpPr>
        <p:spPr>
          <a:xfrm>
            <a:off x="8338524" y="1376921"/>
            <a:ext cx="3243877" cy="45680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8"/>
          <p:cNvSpPr>
            <a:spLocks noGrp="1"/>
          </p:cNvSpPr>
          <p:nvPr>
            <p:ph sz="quarter" idx="13"/>
          </p:nvPr>
        </p:nvSpPr>
        <p:spPr>
          <a:xfrm>
            <a:off x="4475892" y="1376921"/>
            <a:ext cx="3243877" cy="45680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609600" y="453168"/>
            <a:ext cx="109728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435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Column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yBackroun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7" y="0"/>
            <a:ext cx="12190025" cy="6858000"/>
          </a:xfrm>
          <a:prstGeom prst="rect">
            <a:avLst/>
          </a:prstGeom>
        </p:spPr>
      </p:pic>
      <p:pic>
        <p:nvPicPr>
          <p:cNvPr id="5" name="Picture 4" descr="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7" y="0"/>
            <a:ext cx="12190025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[Insert Program/Unit Title or Delete]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1"/>
          </p:nvPr>
        </p:nvSpPr>
        <p:spPr>
          <a:xfrm>
            <a:off x="609604" y="1376921"/>
            <a:ext cx="3243877" cy="456805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8"/>
          <p:cNvSpPr>
            <a:spLocks noGrp="1"/>
          </p:cNvSpPr>
          <p:nvPr>
            <p:ph sz="quarter" idx="12"/>
          </p:nvPr>
        </p:nvSpPr>
        <p:spPr>
          <a:xfrm>
            <a:off x="8338524" y="1376921"/>
            <a:ext cx="3243877" cy="456805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8"/>
          <p:cNvSpPr>
            <a:spLocks noGrp="1"/>
          </p:cNvSpPr>
          <p:nvPr>
            <p:ph sz="quarter" idx="13"/>
          </p:nvPr>
        </p:nvSpPr>
        <p:spPr>
          <a:xfrm>
            <a:off x="4475892" y="1376921"/>
            <a:ext cx="3243877" cy="456805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609600" y="453168"/>
            <a:ext cx="109728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92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Column_Triang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iangles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7" y="0"/>
            <a:ext cx="12190025" cy="6858000"/>
          </a:xfrm>
          <a:prstGeom prst="rect">
            <a:avLst/>
          </a:prstGeom>
        </p:spPr>
      </p:pic>
      <p:pic>
        <p:nvPicPr>
          <p:cNvPr id="5" name="Picture 4" descr="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190025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[Insert Program/Unit Title or Delete]</a:t>
            </a:r>
          </a:p>
        </p:txBody>
      </p:sp>
      <p:sp>
        <p:nvSpPr>
          <p:cNvPr id="16" name="Content Placeholder 8"/>
          <p:cNvSpPr>
            <a:spLocks noGrp="1"/>
          </p:cNvSpPr>
          <p:nvPr>
            <p:ph sz="quarter" idx="12"/>
          </p:nvPr>
        </p:nvSpPr>
        <p:spPr>
          <a:xfrm>
            <a:off x="8338524" y="1376921"/>
            <a:ext cx="3243877" cy="45680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8"/>
          <p:cNvSpPr>
            <a:spLocks noGrp="1"/>
          </p:cNvSpPr>
          <p:nvPr>
            <p:ph sz="quarter" idx="13"/>
          </p:nvPr>
        </p:nvSpPr>
        <p:spPr>
          <a:xfrm>
            <a:off x="4475892" y="1376921"/>
            <a:ext cx="3243877" cy="45680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1376921"/>
            <a:ext cx="3243877" cy="45680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609600" y="453168"/>
            <a:ext cx="109728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087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roonBackroun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7" y="0"/>
            <a:ext cx="12190025" cy="6858000"/>
          </a:xfrm>
          <a:prstGeom prst="rect">
            <a:avLst/>
          </a:prstGeom>
        </p:spPr>
      </p:pic>
      <p:pic>
        <p:nvPicPr>
          <p:cNvPr id="3" name="Picture 2" descr="Logo_Title&amp;Closing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7" y="0"/>
            <a:ext cx="12190025" cy="6858000"/>
          </a:xfrm>
          <a:prstGeom prst="rect">
            <a:avLst/>
          </a:prstGeom>
        </p:spPr>
      </p:pic>
      <p:sp>
        <p:nvSpPr>
          <p:cNvPr id="11" name="Date Placeholder 10"/>
          <p:cNvSpPr>
            <a:spLocks noGrp="1"/>
          </p:cNvSpPr>
          <p:nvPr>
            <p:ph type="dt" sz="half" idx="12"/>
          </p:nvPr>
        </p:nvSpPr>
        <p:spPr>
          <a:xfrm>
            <a:off x="609600" y="6489123"/>
            <a:ext cx="6087533" cy="281976"/>
          </a:xfrm>
        </p:spPr>
        <p:txBody>
          <a:bodyPr/>
          <a:lstStyle>
            <a:lvl1pPr>
              <a:defRPr sz="600"/>
            </a:lvl1pPr>
          </a:lstStyle>
          <a:p>
            <a:r>
              <a:rPr lang="en-US" dirty="0"/>
              <a:t>© 2016 Regents of the University of Minnesota. All rights reserved. The University of Minnesota is an equal opportunity </a:t>
            </a:r>
            <a:br>
              <a:rPr lang="en-US" dirty="0"/>
            </a:br>
            <a:r>
              <a:rPr lang="en-US" dirty="0"/>
              <a:t>educator and employer. This material is available in alternative formats upon request. Direct requests to 612-624-6669.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609600" y="981717"/>
            <a:ext cx="10972800" cy="121310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800" cap="none" spc="2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Questions &amp; Discussion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2709864"/>
            <a:ext cx="10972800" cy="14909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FFFFFF"/>
                </a:solidFill>
              </a:defRPr>
            </a:lvl1pPr>
            <a:lvl3pPr marL="914400" indent="0">
              <a:buNone/>
              <a:defRPr baseline="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/>
              <a:t>Acknowledgments or presenter contact information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5" y="4761411"/>
            <a:ext cx="10972799" cy="4358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baseline="0">
                <a:solidFill>
                  <a:schemeClr val="bg2"/>
                </a:solidFill>
              </a:defRPr>
            </a:lvl1pPr>
            <a:lvl3pPr>
              <a:defRPr baseline="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/>
              <a:t>Learn more : </a:t>
            </a:r>
            <a:r>
              <a:rPr lang="en-US" dirty="0" err="1"/>
              <a:t>sph.umn.edu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06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Column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190025" cy="6858000"/>
          </a:xfrm>
          <a:prstGeom prst="rect">
            <a:avLst/>
          </a:prstGeom>
        </p:spPr>
      </p:pic>
      <p:sp>
        <p:nvSpPr>
          <p:cNvPr id="11" name="Date Placeholder 10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[Insert Program/Unit Title or Delete]</a:t>
            </a:r>
          </a:p>
        </p:txBody>
      </p:sp>
      <p:sp>
        <p:nvSpPr>
          <p:cNvPr id="8" name="Content Placeholder 8"/>
          <p:cNvSpPr>
            <a:spLocks noGrp="1"/>
          </p:cNvSpPr>
          <p:nvPr>
            <p:ph sz="quarter" idx="11"/>
          </p:nvPr>
        </p:nvSpPr>
        <p:spPr>
          <a:xfrm>
            <a:off x="609600" y="1376921"/>
            <a:ext cx="10972800" cy="4568052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609600" y="453168"/>
            <a:ext cx="109728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14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Column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yBackroun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190025" cy="6858000"/>
          </a:xfrm>
          <a:prstGeom prst="rect">
            <a:avLst/>
          </a:prstGeom>
        </p:spPr>
      </p:pic>
      <p:pic>
        <p:nvPicPr>
          <p:cNvPr id="3" name="Picture 2" descr="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7" y="0"/>
            <a:ext cx="12190025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[Insert Program/Unit Title or Delete]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1"/>
          </p:nvPr>
        </p:nvSpPr>
        <p:spPr>
          <a:xfrm>
            <a:off x="609600" y="1376921"/>
            <a:ext cx="10972800" cy="4568052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609600" y="453168"/>
            <a:ext cx="109728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4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Col_Triang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iangles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190025" cy="6858000"/>
          </a:xfrm>
          <a:prstGeom prst="rect">
            <a:avLst/>
          </a:prstGeom>
        </p:spPr>
      </p:pic>
      <p:pic>
        <p:nvPicPr>
          <p:cNvPr id="2" name="Picture 1" descr="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7" y="0"/>
            <a:ext cx="12190025" cy="6858000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[Insert Program/Unit Title or Delete]</a:t>
            </a:r>
          </a:p>
        </p:txBody>
      </p:sp>
      <p:sp>
        <p:nvSpPr>
          <p:cNvPr id="16" name="Content Placeholder 8"/>
          <p:cNvSpPr>
            <a:spLocks noGrp="1"/>
          </p:cNvSpPr>
          <p:nvPr>
            <p:ph sz="quarter" idx="11"/>
          </p:nvPr>
        </p:nvSpPr>
        <p:spPr>
          <a:xfrm>
            <a:off x="609600" y="1376921"/>
            <a:ext cx="10972800" cy="4568052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itle Placeholder 1"/>
          <p:cNvSpPr>
            <a:spLocks noGrp="1"/>
          </p:cNvSpPr>
          <p:nvPr>
            <p:ph type="title"/>
          </p:nvPr>
        </p:nvSpPr>
        <p:spPr>
          <a:xfrm>
            <a:off x="609600" y="453168"/>
            <a:ext cx="109728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116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Caption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7" y="0"/>
            <a:ext cx="12190025" cy="6858000"/>
          </a:xfrm>
          <a:prstGeom prst="rect">
            <a:avLst/>
          </a:prstGeom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[Insert Program/Unit Title or Delete]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5567364"/>
            <a:ext cx="7107765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baseline="0">
                <a:solidFill>
                  <a:srgbClr val="000000"/>
                </a:solidFill>
              </a:defRPr>
            </a:lvl1pPr>
            <a:lvl3pPr>
              <a:defRPr baseline="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/>
              <a:t>Caption Text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609600" y="1376928"/>
            <a:ext cx="10972800" cy="3881565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609600" y="453168"/>
            <a:ext cx="109728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57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Caption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yBackroun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7" y="0"/>
            <a:ext cx="12190025" cy="6858000"/>
          </a:xfrm>
          <a:prstGeom prst="rect">
            <a:avLst/>
          </a:prstGeom>
        </p:spPr>
      </p:pic>
      <p:pic>
        <p:nvPicPr>
          <p:cNvPr id="3" name="Picture 2" descr="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190025" cy="6858000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[Insert Program/Unit Title or Delete]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5567364"/>
            <a:ext cx="7107765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baseline="0">
                <a:solidFill>
                  <a:schemeClr val="tx1"/>
                </a:solidFill>
              </a:defRPr>
            </a:lvl1pPr>
            <a:lvl3pPr>
              <a:defRPr baseline="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/>
              <a:t>Caption Text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1"/>
          </p:nvPr>
        </p:nvSpPr>
        <p:spPr>
          <a:xfrm>
            <a:off x="609600" y="1376928"/>
            <a:ext cx="10972800" cy="3881565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itle Placeholder 1"/>
          <p:cNvSpPr>
            <a:spLocks noGrp="1"/>
          </p:cNvSpPr>
          <p:nvPr>
            <p:ph type="title"/>
          </p:nvPr>
        </p:nvSpPr>
        <p:spPr>
          <a:xfrm>
            <a:off x="609600" y="453168"/>
            <a:ext cx="109728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07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Caption_Triang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iangles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190025" cy="6858000"/>
          </a:xfrm>
          <a:prstGeom prst="rect">
            <a:avLst/>
          </a:prstGeom>
        </p:spPr>
      </p:pic>
      <p:pic>
        <p:nvPicPr>
          <p:cNvPr id="4" name="Picture 3" descr="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190025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[Insert Program/Unit Title or Delete]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5567364"/>
            <a:ext cx="7107765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baseline="0">
                <a:solidFill>
                  <a:srgbClr val="75787D"/>
                </a:solidFill>
              </a:defRPr>
            </a:lvl1pPr>
            <a:lvl3pPr>
              <a:defRPr baseline="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/>
              <a:t>Caption Text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1"/>
          </p:nvPr>
        </p:nvSpPr>
        <p:spPr>
          <a:xfrm>
            <a:off x="609600" y="1376928"/>
            <a:ext cx="10972800" cy="388156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609600" y="453168"/>
            <a:ext cx="109728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36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Column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7" y="0"/>
            <a:ext cx="12190025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[Insert Program/Unit Title or Delete]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609601" y="1376921"/>
            <a:ext cx="7097355" cy="45680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609600" y="453168"/>
            <a:ext cx="109728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046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Column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yBackroun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190025" cy="6858000"/>
          </a:xfrm>
          <a:prstGeom prst="rect">
            <a:avLst/>
          </a:prstGeom>
        </p:spPr>
      </p:pic>
      <p:pic>
        <p:nvPicPr>
          <p:cNvPr id="3" name="Picture 2" descr="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7" y="0"/>
            <a:ext cx="12190025" cy="68580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[Insert Program/Unit Title or Delete]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609601" y="1376921"/>
            <a:ext cx="7097355" cy="456805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609600" y="453168"/>
            <a:ext cx="109728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89123"/>
            <a:ext cx="8139136" cy="28197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[Insert Program/Unit Title or Delete]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6921"/>
            <a:ext cx="10972800" cy="4571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609600" y="453168"/>
            <a:ext cx="109728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20700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8" r:id="rId17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3600" b="1" i="0" kern="1200" cap="none" spc="5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768"/>
        </a:spcBef>
        <a:buClr>
          <a:schemeClr val="tx2"/>
        </a:buClr>
        <a:buFont typeface="Arial"/>
        <a:buChar char="•"/>
        <a:defRPr sz="2600" b="0" i="0" kern="1200" baseline="0">
          <a:solidFill>
            <a:schemeClr val="tx1"/>
          </a:solidFill>
          <a:latin typeface="Arial"/>
          <a:ea typeface="+mn-ea"/>
          <a:cs typeface="+mn-cs"/>
        </a:defRPr>
      </a:lvl1pPr>
      <a:lvl2pPr marL="800100" indent="-342900" algn="l" defTabSz="457200" rtl="0" eaLnBrk="1" latinLnBrk="0" hangingPunct="1">
        <a:spcBef>
          <a:spcPts val="672"/>
        </a:spcBef>
        <a:buClr>
          <a:schemeClr val="tx2"/>
        </a:buClr>
        <a:buFont typeface="Lucida Grande"/>
        <a:buChar char="-"/>
        <a:defRPr sz="2400" b="0" i="0" kern="1200">
          <a:solidFill>
            <a:srgbClr val="000000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ts val="576"/>
        </a:spcBef>
        <a:buClr>
          <a:schemeClr val="tx2"/>
        </a:buClr>
        <a:buFont typeface="Arial"/>
        <a:buChar char="•"/>
        <a:defRPr sz="2200" b="0" i="0" kern="1200">
          <a:solidFill>
            <a:srgbClr val="000000"/>
          </a:solidFill>
          <a:latin typeface="Arial"/>
          <a:ea typeface="+mn-ea"/>
          <a:cs typeface="Arial"/>
        </a:defRPr>
      </a:lvl3pPr>
      <a:lvl4pPr marL="1714500" indent="-342900" algn="l" defTabSz="457200" rtl="0" eaLnBrk="1" latinLnBrk="0" hangingPunct="1">
        <a:spcBef>
          <a:spcPct val="20000"/>
        </a:spcBef>
        <a:buClr>
          <a:schemeClr val="tx2"/>
        </a:buClr>
        <a:buFont typeface="Lucida Grande"/>
        <a:buChar char="-"/>
        <a:defRPr sz="2000" b="0" i="0" kern="1200">
          <a:solidFill>
            <a:srgbClr val="000000"/>
          </a:solidFill>
          <a:latin typeface="Arial"/>
          <a:ea typeface="+mn-ea"/>
          <a:cs typeface="Arial"/>
        </a:defRPr>
      </a:lvl4pPr>
      <a:lvl5pPr marL="2171700" indent="-3429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000" kern="1200">
          <a:solidFill>
            <a:srgbClr val="000000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611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[Insert Program/Unit Title or Delete]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64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[Insert Program/Unit Title or Delete]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55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© 2016 Regents of the University of Minnesota. All rights reserved. The University of Minnesota is an equal opportunity </a:t>
            </a:r>
            <a:br>
              <a:rPr lang="en-US" smtClean="0"/>
            </a:br>
            <a:r>
              <a:rPr lang="en-US" smtClean="0"/>
              <a:t>educator and employer. This material is available in alternative formats upon request. Direct requests to 612-624-6669.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60316"/>
      </p:ext>
    </p:extLst>
  </p:cSld>
  <p:clrMapOvr>
    <a:masterClrMapping/>
  </p:clrMapOvr>
</p:sld>
</file>

<file path=ppt/theme/theme1.xml><?xml version="1.0" encoding="utf-8"?>
<a:theme xmlns:a="http://schemas.openxmlformats.org/drawingml/2006/main" name="sph-powerpoint-v1">
  <a:themeElements>
    <a:clrScheme name="Custom 3">
      <a:dk1>
        <a:srgbClr val="000000"/>
      </a:dk1>
      <a:lt1>
        <a:srgbClr val="FFFFFF"/>
      </a:lt1>
      <a:dk2>
        <a:srgbClr val="7A0019"/>
      </a:dk2>
      <a:lt2>
        <a:srgbClr val="FFCC3F"/>
      </a:lt2>
      <a:accent1>
        <a:srgbClr val="75787B"/>
      </a:accent1>
      <a:accent2>
        <a:srgbClr val="D0D0CE"/>
      </a:accent2>
      <a:accent3>
        <a:srgbClr val="236192"/>
      </a:accent3>
      <a:accent4>
        <a:srgbClr val="E04E39"/>
      </a:accent4>
      <a:accent5>
        <a:srgbClr val="006A52"/>
      </a:accent5>
      <a:accent6>
        <a:srgbClr val="D45D00"/>
      </a:accent6>
      <a:hlink>
        <a:srgbClr val="5BC2FF"/>
      </a:hlink>
      <a:folHlink>
        <a:srgbClr val="A4D65E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sph-powerpoint-v1.potx</Template>
  <TotalTime>13762</TotalTime>
  <Words>48</Words>
  <Application>Microsoft Macintosh PowerPoint</Application>
  <PresentationFormat>Custom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sph-powerpoint-v1</vt:lpstr>
      <vt:lpstr>PowerPoint Presentation</vt:lpstr>
      <vt:lpstr>PowerPoint Presentation</vt:lpstr>
      <vt:lpstr>PowerPoint Presentation</vt:lpstr>
      <vt:lpstr>PowerPoint Presentation</vt:lpstr>
    </vt:vector>
  </TitlesOfParts>
  <Company>Capsule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Rotilie</dc:creator>
  <cp:lastModifiedBy>Sarah Bjorkman</cp:lastModifiedBy>
  <cp:revision>233</cp:revision>
  <cp:lastPrinted>2017-04-20T21:11:45Z</cp:lastPrinted>
  <dcterms:created xsi:type="dcterms:W3CDTF">2016-11-04T16:45:12Z</dcterms:created>
  <dcterms:modified xsi:type="dcterms:W3CDTF">2017-10-23T14:52:20Z</dcterms:modified>
</cp:coreProperties>
</file>