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EDE"/>
    <a:srgbClr val="236192"/>
    <a:srgbClr val="000000"/>
    <a:srgbClr val="FFFFFF"/>
    <a:srgbClr val="FFFF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194" autoAdjust="0"/>
    <p:restoredTop sz="96395" autoAdjust="0"/>
  </p:normalViewPr>
  <p:slideViewPr>
    <p:cSldViewPr snapToGrid="0" snapToObjects="1">
      <p:cViewPr>
        <p:scale>
          <a:sx n="100" d="100"/>
          <a:sy n="100" d="100"/>
        </p:scale>
        <p:origin x="-2032" y="-23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AD446-DB86-964E-BA3E-FB5747F835B6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4B092-0716-2549-9FC3-361DBC424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635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73D10-58F2-264C-B950-00EAA6BA971E}" type="datetimeFigureOut">
              <a:rPr lang="en-US" smtClean="0"/>
              <a:t>10/23/17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D7C3A-3A48-564A-AB6C-2BBA3B686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33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roonBack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3" name="Picture 2" descr="Logo_Title&amp;Closin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sz="quarter" idx="11" hasCustomPrompt="1"/>
          </p:nvPr>
        </p:nvSpPr>
        <p:spPr>
          <a:xfrm>
            <a:off x="429740" y="3161275"/>
            <a:ext cx="8229600" cy="3964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Subtitle | Contact Information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736288"/>
            <a:ext cx="8229600" cy="210061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700" cap="none" spc="15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8" name="Date Placeholder 10"/>
          <p:cNvSpPr>
            <a:spLocks noGrp="1"/>
          </p:cNvSpPr>
          <p:nvPr>
            <p:ph type="dt" sz="half" idx="12"/>
          </p:nvPr>
        </p:nvSpPr>
        <p:spPr>
          <a:xfrm>
            <a:off x="457200" y="4866842"/>
            <a:ext cx="4565650" cy="211482"/>
          </a:xfrm>
        </p:spPr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</p:spTree>
    <p:extLst>
      <p:ext uri="{BB962C8B-B14F-4D97-AF65-F5344CB8AC3E}">
        <p14:creationId xmlns:p14="http://schemas.microsoft.com/office/powerpoint/2010/main" val="253110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Column_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iangle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3" name="Picture 2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5323016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8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3" y="1032691"/>
            <a:ext cx="3881395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4805408" y="1032691"/>
            <a:ext cx="3881395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391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yBack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5" name="Picture 4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3" y="1032691"/>
            <a:ext cx="3881395" cy="3426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8" y="1032691"/>
            <a:ext cx="3881395" cy="3426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78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olumn_Triang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iangle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5" name="Picture 4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2" name="Content Placeholder 8"/>
          <p:cNvSpPr>
            <a:spLocks noGrp="1"/>
          </p:cNvSpPr>
          <p:nvPr>
            <p:ph sz="quarter" idx="11"/>
          </p:nvPr>
        </p:nvSpPr>
        <p:spPr>
          <a:xfrm>
            <a:off x="457203" y="1032691"/>
            <a:ext cx="3881395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2"/>
          </p:nvPr>
        </p:nvSpPr>
        <p:spPr>
          <a:xfrm>
            <a:off x="4805408" y="1032691"/>
            <a:ext cx="3881395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46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3" name="Content Placeholder 8"/>
          <p:cNvSpPr>
            <a:spLocks noGrp="1"/>
          </p:cNvSpPr>
          <p:nvPr>
            <p:ph sz="quarter" idx="11"/>
          </p:nvPr>
        </p:nvSpPr>
        <p:spPr>
          <a:xfrm>
            <a:off x="457203" y="1032691"/>
            <a:ext cx="2432908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3" y="1032691"/>
            <a:ext cx="2432908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032691"/>
            <a:ext cx="2432908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35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yBack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pic>
        <p:nvPicPr>
          <p:cNvPr id="5" name="Picture 4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3" y="1032691"/>
            <a:ext cx="2432908" cy="3426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3" y="1032691"/>
            <a:ext cx="2432908" cy="3426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032691"/>
            <a:ext cx="2432908" cy="3426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92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Column_Triang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iangle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pic>
        <p:nvPicPr>
          <p:cNvPr id="5" name="Picture 4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2"/>
          </p:nvPr>
        </p:nvSpPr>
        <p:spPr>
          <a:xfrm>
            <a:off x="6253893" y="1032691"/>
            <a:ext cx="2432908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8"/>
          <p:cNvSpPr>
            <a:spLocks noGrp="1"/>
          </p:cNvSpPr>
          <p:nvPr>
            <p:ph sz="quarter" idx="13"/>
          </p:nvPr>
        </p:nvSpPr>
        <p:spPr>
          <a:xfrm>
            <a:off x="3356919" y="1032691"/>
            <a:ext cx="2432908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032691"/>
            <a:ext cx="2432908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0879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roonBack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pic>
        <p:nvPicPr>
          <p:cNvPr id="3" name="Picture 2" descr="Logo_Title&amp;Closing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2"/>
          </p:nvPr>
        </p:nvSpPr>
        <p:spPr>
          <a:xfrm>
            <a:off x="457200" y="4866842"/>
            <a:ext cx="4565650" cy="211482"/>
          </a:xfrm>
        </p:spPr>
        <p:txBody>
          <a:bodyPr/>
          <a:lstStyle>
            <a:lvl1pPr>
              <a:defRPr sz="500"/>
            </a:lvl1pPr>
          </a:lstStyle>
          <a:p>
            <a:r>
              <a:rPr lang="en-US" dirty="0"/>
              <a:t>© 2016 Regents of the University of Minnesota. All rights reserved. The University of Minnesota is an equal opportunity </a:t>
            </a:r>
            <a:br>
              <a:rPr lang="en-US" dirty="0"/>
            </a:br>
            <a:r>
              <a:rPr lang="en-US" dirty="0"/>
              <a:t>educator and employer. This material is available in alternative formats upon request. Direct requests to 612-624-6669.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457200" y="736288"/>
            <a:ext cx="8229600" cy="90982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cap="none" spc="15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Questions &amp; Discussion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032398"/>
            <a:ext cx="8229600" cy="11181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>
                <a:solidFill>
                  <a:srgbClr val="FFFFFF"/>
                </a:solidFill>
              </a:defRPr>
            </a:lvl1pPr>
            <a:lvl3pPr marL="685800" indent="0">
              <a:buNone/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Acknowledgments or presenter contact information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3" y="3571057"/>
            <a:ext cx="8229599" cy="32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baseline="0">
                <a:solidFill>
                  <a:schemeClr val="bg2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Learn more : </a:t>
            </a:r>
            <a:r>
              <a:rPr lang="en-US" dirty="0" err="1"/>
              <a:t>sph.umn.edu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06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8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342603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yBack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3" name="Picture 2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342603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9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ol_Triang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riangle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2" name="Picture 1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13" name="Date Placeholder 1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16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1"/>
            <a:ext cx="8229600" cy="3426039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16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175523"/>
            <a:ext cx="5330824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rgbClr val="000000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5"/>
            <a:ext cx="8229600" cy="291117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5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yBack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pic>
        <p:nvPicPr>
          <p:cNvPr id="3" name="Picture 2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175523"/>
            <a:ext cx="5330824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chemeClr val="tx1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5"/>
            <a:ext cx="8229600" cy="2911174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10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Caption_Triang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riangles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4" name="Picture 3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4175523"/>
            <a:ext cx="5330824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 b="0" baseline="0">
                <a:solidFill>
                  <a:srgbClr val="75787D"/>
                </a:solidFill>
              </a:defRPr>
            </a:lvl1pPr>
            <a:lvl3pPr>
              <a:defRPr baseline="0">
                <a:solidFill>
                  <a:srgbClr val="FFFFFF"/>
                </a:solidFill>
              </a:defRPr>
            </a:lvl3pPr>
          </a:lstStyle>
          <a:p>
            <a:pPr lvl="0"/>
            <a:r>
              <a:rPr lang="en-US" dirty="0"/>
              <a:t>Caption Text</a:t>
            </a:r>
          </a:p>
        </p:txBody>
      </p:sp>
      <p:sp>
        <p:nvSpPr>
          <p:cNvPr id="14" name="Content Placeholder 8"/>
          <p:cNvSpPr>
            <a:spLocks noGrp="1"/>
          </p:cNvSpPr>
          <p:nvPr>
            <p:ph sz="quarter" idx="11"/>
          </p:nvPr>
        </p:nvSpPr>
        <p:spPr>
          <a:xfrm>
            <a:off x="457200" y="1032695"/>
            <a:ext cx="8229600" cy="29111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36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Column_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5323016" cy="34260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046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Column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ayBackroun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2519" cy="5143500"/>
          </a:xfrm>
          <a:prstGeom prst="rect">
            <a:avLst/>
          </a:prstGeom>
        </p:spPr>
      </p:pic>
      <p:pic>
        <p:nvPicPr>
          <p:cNvPr id="3" name="Picture 2" descr="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" y="0"/>
            <a:ext cx="9142519" cy="51435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[Insert Program/Unit Title or Delete]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457201" y="1032691"/>
            <a:ext cx="5323016" cy="34260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866842"/>
            <a:ext cx="6104352" cy="21148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[Insert Program/Unit Title or Delete]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2691"/>
            <a:ext cx="8229600" cy="342848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339876"/>
            <a:ext cx="8229600" cy="5203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2070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8" r:id="rId17"/>
  </p:sldLayoutIdLst>
  <p:hf sldNum="0" hdr="0" ftr="0"/>
  <p:txStyles>
    <p:titleStyle>
      <a:lvl1pPr algn="l" defTabSz="342900" rtl="0" eaLnBrk="1" latinLnBrk="0" hangingPunct="1">
        <a:spcBef>
          <a:spcPct val="0"/>
        </a:spcBef>
        <a:buNone/>
        <a:defRPr sz="2700" b="1" i="0" kern="1200" cap="none" spc="38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ts val="576"/>
        </a:spcBef>
        <a:buClr>
          <a:schemeClr val="tx2"/>
        </a:buClr>
        <a:buFont typeface="Arial"/>
        <a:buChar char="•"/>
        <a:defRPr sz="2000" b="0" i="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600075" indent="-257175" algn="l" defTabSz="342900" rtl="0" eaLnBrk="1" latinLnBrk="0" hangingPunct="1">
        <a:spcBef>
          <a:spcPts val="504"/>
        </a:spcBef>
        <a:buClr>
          <a:schemeClr val="tx2"/>
        </a:buClr>
        <a:buFont typeface="Lucida Grande"/>
        <a:buChar char="-"/>
        <a:defRPr sz="1800" b="0" i="0" kern="1200">
          <a:solidFill>
            <a:srgbClr val="000000"/>
          </a:solidFill>
          <a:latin typeface="Arial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432"/>
        </a:spcBef>
        <a:buClr>
          <a:schemeClr val="tx2"/>
        </a:buClr>
        <a:buFont typeface="Arial"/>
        <a:buChar char="•"/>
        <a:defRPr sz="1700" b="0" i="0" kern="1200">
          <a:solidFill>
            <a:srgbClr val="000000"/>
          </a:solidFill>
          <a:latin typeface="Arial"/>
          <a:ea typeface="+mn-ea"/>
          <a:cs typeface="Arial"/>
        </a:defRPr>
      </a:lvl3pPr>
      <a:lvl4pPr marL="1285875" indent="-257175" algn="l" defTabSz="342900" rtl="0" eaLnBrk="1" latinLnBrk="0" hangingPunct="1">
        <a:spcBef>
          <a:spcPct val="20000"/>
        </a:spcBef>
        <a:buClr>
          <a:schemeClr val="tx2"/>
        </a:buClr>
        <a:buFont typeface="Lucida Grande"/>
        <a:buChar char="-"/>
        <a:defRPr sz="1500" b="0" i="0" kern="1200">
          <a:solidFill>
            <a:srgbClr val="000000"/>
          </a:solidFill>
          <a:latin typeface="Arial"/>
          <a:ea typeface="+mn-ea"/>
          <a:cs typeface="Arial"/>
        </a:defRPr>
      </a:lvl4pPr>
      <a:lvl5pPr marL="1628775" indent="-257175" algn="l" defTabSz="3429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500" kern="1200">
          <a:solidFill>
            <a:srgbClr val="000000"/>
          </a:solidFill>
          <a:latin typeface="Arial"/>
          <a:ea typeface="+mn-ea"/>
          <a:cs typeface="Arial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67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93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2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[Insert Program/Unit Title or Delete]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7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US" smtClean="0"/>
              <a:t>© 2016 Regents of the University of Minnesota. All rights reserved. The University of Minnesota is an equal opportunity </a:t>
            </a:r>
            <a:br>
              <a:rPr lang="en-US" smtClean="0"/>
            </a:br>
            <a:r>
              <a:rPr lang="en-US" smtClean="0"/>
              <a:t>educator and employer. This material is available in alternative formats upon request. Direct requests to 612-624-6669.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29855"/>
      </p:ext>
    </p:extLst>
  </p:cSld>
  <p:clrMapOvr>
    <a:masterClrMapping/>
  </p:clrMapOvr>
</p:sld>
</file>

<file path=ppt/theme/theme1.xml><?xml version="1.0" encoding="utf-8"?>
<a:theme xmlns:a="http://schemas.openxmlformats.org/drawingml/2006/main" name="sph-powerpoint-v1">
  <a:themeElements>
    <a:clrScheme name="Custom 3">
      <a:dk1>
        <a:srgbClr val="000000"/>
      </a:dk1>
      <a:lt1>
        <a:srgbClr val="FFFFFF"/>
      </a:lt1>
      <a:dk2>
        <a:srgbClr val="7A0019"/>
      </a:dk2>
      <a:lt2>
        <a:srgbClr val="FFCC3F"/>
      </a:lt2>
      <a:accent1>
        <a:srgbClr val="75787B"/>
      </a:accent1>
      <a:accent2>
        <a:srgbClr val="D0D0CE"/>
      </a:accent2>
      <a:accent3>
        <a:srgbClr val="236192"/>
      </a:accent3>
      <a:accent4>
        <a:srgbClr val="E04E39"/>
      </a:accent4>
      <a:accent5>
        <a:srgbClr val="006A52"/>
      </a:accent5>
      <a:accent6>
        <a:srgbClr val="D45D00"/>
      </a:accent6>
      <a:hlink>
        <a:srgbClr val="5BC2FF"/>
      </a:hlink>
      <a:folHlink>
        <a:srgbClr val="A4D65E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sph-powerpoint-v1.potx</Template>
  <TotalTime>13670</TotalTime>
  <Words>57</Words>
  <Application>Microsoft Macintosh PowerPoint</Application>
  <PresentationFormat>On-screen Show (16:9)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sph-powerpoint-v1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Capsule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Rotilie</dc:creator>
  <cp:lastModifiedBy>Sarah Bjorkman</cp:lastModifiedBy>
  <cp:revision>222</cp:revision>
  <cp:lastPrinted>2017-04-20T21:11:45Z</cp:lastPrinted>
  <dcterms:created xsi:type="dcterms:W3CDTF">2016-11-04T16:45:12Z</dcterms:created>
  <dcterms:modified xsi:type="dcterms:W3CDTF">2017-10-23T14:51:30Z</dcterms:modified>
</cp:coreProperties>
</file>