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79"/>
    <a:srgbClr val="000000"/>
    <a:srgbClr val="FFFFFF"/>
    <a:srgbClr val="F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08" y="-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AD446-DB86-964E-BA3E-FB5747F835B6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4B092-0716-2549-9FC3-361DBC424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63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3D10-58F2-264C-B950-00EAA6BA971E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7C3A-3A48-564A-AB6C-2BBA3B686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33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tle:Closing_Bkgd_2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29740" y="4215027"/>
            <a:ext cx="8229600" cy="5285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Subtitle | Contact Information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981717"/>
            <a:ext cx="8229600" cy="28008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200" cap="none" spc="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0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4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3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376921"/>
            <a:ext cx="2432908" cy="44333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4333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4333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35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92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2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376921"/>
            <a:ext cx="2432908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87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:Closing_Bkgd_2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2"/>
          </p:nvPr>
        </p:nvSpPr>
        <p:spPr>
          <a:xfrm>
            <a:off x="457200" y="6166561"/>
            <a:ext cx="4565650" cy="281976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© 2017 Regents of the University of Minnesota. All rights reserved. The University of Minnesota is an equal opportunity </a:t>
            </a:r>
            <a:br>
              <a:rPr lang="en-US" dirty="0" smtClean="0"/>
            </a:br>
            <a:r>
              <a:rPr lang="en-US" dirty="0" smtClean="0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981717"/>
            <a:ext cx="8229600" cy="12131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800" cap="none" spc="2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Questions &amp; Discussion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709864"/>
            <a:ext cx="8229600" cy="14909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accent1"/>
                </a:solidFill>
              </a:defRPr>
            </a:lvl1pPr>
            <a:lvl3pPr marL="914400" indent="0">
              <a:buNone/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Acknowledgments or presenter contact information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761404"/>
            <a:ext cx="8229599" cy="4358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baseline="0">
                <a:solidFill>
                  <a:srgbClr val="75787B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Learn more : </a:t>
            </a:r>
            <a:r>
              <a:rPr lang="en-US" dirty="0" err="1" smtClean="0"/>
              <a:t>sph.umn.edu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06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4333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6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443332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chemeClr val="bg2"/>
              </a:buClr>
              <a:buFont typeface="Arial"/>
              <a:buChar char="•"/>
              <a:defRPr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2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rgbClr val="000000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tx1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Maro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roon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567364"/>
            <a:ext cx="5330824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rgbClr val="FFFFFF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 smtClean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8229600" cy="3881565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hite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4333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4333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9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y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984" cy="6858000"/>
          </a:xfrm>
          <a:prstGeom prst="rect">
            <a:avLst/>
          </a:prstGeom>
        </p:spPr>
      </p:pic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376921"/>
            <a:ext cx="3881395" cy="44333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5" y="1376921"/>
            <a:ext cx="3881395" cy="44333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207147"/>
            <a:ext cx="6104352" cy="28197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757679"/>
                </a:solidFill>
              </a:defRPr>
            </a:lvl1pPr>
          </a:lstStyle>
          <a:p>
            <a:r>
              <a:rPr lang="en-US" dirty="0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7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921"/>
            <a:ext cx="8229600" cy="4571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453168"/>
            <a:ext cx="8229600" cy="6938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8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b="1" i="0" kern="1200" cap="none" spc="5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768"/>
        </a:spcBef>
        <a:buClr>
          <a:schemeClr val="tx2"/>
        </a:buClr>
        <a:buFont typeface="Arial"/>
        <a:buChar char="•"/>
        <a:defRPr sz="2600" b="0" i="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800100" indent="-342900" algn="l" defTabSz="457200" rtl="0" eaLnBrk="1" latinLnBrk="0" hangingPunct="1">
        <a:spcBef>
          <a:spcPts val="672"/>
        </a:spcBef>
        <a:buClr>
          <a:schemeClr val="tx2"/>
        </a:buClr>
        <a:buFont typeface="Lucida Grande"/>
        <a:buChar char="-"/>
        <a:defRPr sz="24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ts val="576"/>
        </a:spcBef>
        <a:buClr>
          <a:schemeClr val="tx2"/>
        </a:buClr>
        <a:buFont typeface="Arial"/>
        <a:buChar char="•"/>
        <a:defRPr sz="220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714500" indent="-342900" algn="l" defTabSz="457200" rtl="0" eaLnBrk="1" latinLnBrk="0" hangingPunct="1">
        <a:spcBef>
          <a:spcPct val="20000"/>
        </a:spcBef>
        <a:buClr>
          <a:schemeClr val="tx2"/>
        </a:buClr>
        <a:buFont typeface="Lucida Grande"/>
        <a:buChar char="-"/>
        <a:defRPr sz="20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21717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rgbClr val="00000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Subtitle | Contact Information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3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0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4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© 2017 Regents of the University of Minnesota. All rights reserved. The University of Minnesota is an equal opportunity </a:t>
            </a:r>
            <a:br>
              <a:rPr lang="en-US" smtClean="0"/>
            </a:br>
            <a:r>
              <a:rPr lang="en-US" smtClean="0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28043"/>
      </p:ext>
    </p:extLst>
  </p:cSld>
  <p:clrMapOvr>
    <a:masterClrMapping/>
  </p:clrMapOvr>
</p:sld>
</file>

<file path=ppt/theme/theme1.xml><?xml version="1.0" encoding="utf-8"?>
<a:theme xmlns:a="http://schemas.openxmlformats.org/drawingml/2006/main" name="sph-powerpoint-v3">
  <a:themeElements>
    <a:clrScheme name="SPH_ColorPalette_3">
      <a:dk1>
        <a:srgbClr val="000000"/>
      </a:dk1>
      <a:lt1>
        <a:srgbClr val="FFFFFF"/>
      </a:lt1>
      <a:dk2>
        <a:srgbClr val="7A0019"/>
      </a:dk2>
      <a:lt2>
        <a:srgbClr val="FFCC3F"/>
      </a:lt2>
      <a:accent1>
        <a:srgbClr val="75787B"/>
      </a:accent1>
      <a:accent2>
        <a:srgbClr val="D0D0CE"/>
      </a:accent2>
      <a:accent3>
        <a:srgbClr val="236192"/>
      </a:accent3>
      <a:accent4>
        <a:srgbClr val="E04E39"/>
      </a:accent4>
      <a:accent5>
        <a:srgbClr val="006A52"/>
      </a:accent5>
      <a:accent6>
        <a:srgbClr val="D45D00"/>
      </a:accent6>
      <a:hlink>
        <a:srgbClr val="5BC2FF"/>
      </a:hlink>
      <a:folHlink>
        <a:srgbClr val="A4D65E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sph-powerpoint-v3.potx</Template>
  <TotalTime>613</TotalTime>
  <Words>54</Words>
  <Application>Microsoft Macintosh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sph-powerpoint-v3</vt:lpstr>
      <vt:lpstr>Presentation Title</vt:lpstr>
      <vt:lpstr>PowerPoint Presentation</vt:lpstr>
      <vt:lpstr>PowerPoint Presentation</vt:lpstr>
      <vt:lpstr>PowerPoint Presentation</vt:lpstr>
      <vt:lpstr>PowerPoint Presentation</vt:lpstr>
    </vt:vector>
  </TitlesOfParts>
  <Company>Capsule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Rotilie</dc:creator>
  <cp:lastModifiedBy>Sarah Bjorkman</cp:lastModifiedBy>
  <cp:revision>86</cp:revision>
  <dcterms:created xsi:type="dcterms:W3CDTF">2016-11-04T16:45:12Z</dcterms:created>
  <dcterms:modified xsi:type="dcterms:W3CDTF">2017-01-19T20:48:48Z</dcterms:modified>
</cp:coreProperties>
</file>