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F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44" y="-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AD446-DB86-964E-BA3E-FB5747F835B6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4B092-0716-2549-9FC3-361DBC424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63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3D10-58F2-264C-B950-00EAA6BA971E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7C3A-3A48-564A-AB6C-2BBA3B686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33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tle:Closing_Bkg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29740" y="4215027"/>
            <a:ext cx="8229600" cy="52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Subtitle | Contact Information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981717"/>
            <a:ext cx="8229600" cy="28008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200" cap="none" spc="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0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4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3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376921"/>
            <a:ext cx="2432908" cy="43888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3888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3888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35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3901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9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376921"/>
            <a:ext cx="2432908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8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:Closing_Bkg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2"/>
          </p:nvPr>
        </p:nvSpPr>
        <p:spPr>
          <a:xfrm>
            <a:off x="457200" y="6348135"/>
            <a:ext cx="4565650" cy="281976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</a:lstStyle>
          <a:p>
            <a:r>
              <a:rPr lang="en-US" dirty="0" smtClean="0"/>
              <a:t>© 2017 Regents of the University of Minnesota. All rights reserved. The University of Minnesota is an equal opportunity </a:t>
            </a:r>
            <a:br>
              <a:rPr lang="en-US" dirty="0" smtClean="0"/>
            </a:br>
            <a:r>
              <a:rPr lang="en-US" dirty="0" smtClean="0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981717"/>
            <a:ext cx="8229600" cy="12131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800" cap="none" spc="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Questions &amp; 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709864"/>
            <a:ext cx="8229600" cy="14909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accent1"/>
                </a:solidFill>
              </a:defRPr>
            </a:lvl1pPr>
            <a:lvl3pPr marL="914400" indent="0">
              <a:buNone/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Acknowledgments or presenter contact information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761404"/>
            <a:ext cx="8229599" cy="435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1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Learn more : </a:t>
            </a:r>
            <a:r>
              <a:rPr lang="en-US" dirty="0" err="1" smtClean="0"/>
              <a:t>sph.umn.edu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06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3825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6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38887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2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rgbClr val="000000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tx1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rgbClr val="FFFFFF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382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382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388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3888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48135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7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921"/>
            <a:ext cx="8229600" cy="4571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8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 cap="none" spc="5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768"/>
        </a:spcBef>
        <a:buClr>
          <a:schemeClr val="tx2"/>
        </a:buClr>
        <a:buFont typeface="Arial"/>
        <a:buChar char="•"/>
        <a:defRPr sz="2600" b="0" i="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800100" indent="-342900" algn="l" defTabSz="457200" rtl="0" eaLnBrk="1" latinLnBrk="0" hangingPunct="1">
        <a:spcBef>
          <a:spcPts val="672"/>
        </a:spcBef>
        <a:buClr>
          <a:schemeClr val="tx2"/>
        </a:buClr>
        <a:buFont typeface="Lucida Grande"/>
        <a:buChar char="-"/>
        <a:defRPr sz="24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ts val="576"/>
        </a:spcBef>
        <a:buClr>
          <a:schemeClr val="tx2"/>
        </a:buClr>
        <a:buFont typeface="Arial"/>
        <a:buChar char="•"/>
        <a:defRPr sz="220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714500" indent="-3429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-"/>
        <a:defRPr sz="20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21717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Subtitle | Contact Information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3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1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2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1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© 2016 Regents of the University of Minnesota. All rights reserved. The University of Minnesota is an equal opportunity </a:t>
            </a:r>
            <a:br>
              <a:rPr lang="en-US" smtClean="0"/>
            </a:br>
            <a:r>
              <a:rPr lang="en-US" smtClean="0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br>
              <a:rPr lang="en-US" dirty="0" smtClean="0"/>
            </a:br>
            <a:r>
              <a:rPr lang="en-US" dirty="0" smtClean="0"/>
              <a:t>or Presenter Contact Information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Learn more: </a:t>
            </a:r>
            <a:r>
              <a:rPr lang="en-US" dirty="0" err="1" smtClean="0"/>
              <a:t>sph.umn.edu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35763"/>
      </p:ext>
    </p:extLst>
  </p:cSld>
  <p:clrMapOvr>
    <a:masterClrMapping/>
  </p:clrMapOvr>
</p:sld>
</file>

<file path=ppt/theme/theme1.xml><?xml version="1.0" encoding="utf-8"?>
<a:theme xmlns:a="http://schemas.openxmlformats.org/drawingml/2006/main" name="sph-powerpoint-v4">
  <a:themeElements>
    <a:clrScheme name="SPH_ColorPalette_2">
      <a:dk1>
        <a:srgbClr val="000000"/>
      </a:dk1>
      <a:lt1>
        <a:srgbClr val="FFFFFF"/>
      </a:lt1>
      <a:dk2>
        <a:srgbClr val="7A0019"/>
      </a:dk2>
      <a:lt2>
        <a:srgbClr val="FFCC3F"/>
      </a:lt2>
      <a:accent1>
        <a:srgbClr val="75787B"/>
      </a:accent1>
      <a:accent2>
        <a:srgbClr val="D0D0CE"/>
      </a:accent2>
      <a:accent3>
        <a:srgbClr val="236192"/>
      </a:accent3>
      <a:accent4>
        <a:srgbClr val="E04E39"/>
      </a:accent4>
      <a:accent5>
        <a:srgbClr val="006A52"/>
      </a:accent5>
      <a:accent6>
        <a:srgbClr val="D45D00"/>
      </a:accent6>
      <a:hlink>
        <a:srgbClr val="5BC2FF"/>
      </a:hlink>
      <a:folHlink>
        <a:srgbClr val="A4D65E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sph-powerpoint-v4.potx</Template>
  <TotalTime>541</TotalTime>
  <Words>62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sph-powerpoint-v4</vt:lpstr>
      <vt:lpstr>Presentation Title</vt:lpstr>
      <vt:lpstr>PowerPoint Presentation</vt:lpstr>
      <vt:lpstr>PowerPoint Presentation</vt:lpstr>
      <vt:lpstr>PowerPoint Presentation</vt:lpstr>
      <vt:lpstr>Questions &amp; Discussion</vt:lpstr>
    </vt:vector>
  </TitlesOfParts>
  <Company>Capsule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Rotilie</dc:creator>
  <cp:lastModifiedBy>Sarah Bjorkman</cp:lastModifiedBy>
  <cp:revision>84</cp:revision>
  <dcterms:created xsi:type="dcterms:W3CDTF">2016-11-04T16:45:12Z</dcterms:created>
  <dcterms:modified xsi:type="dcterms:W3CDTF">2017-01-19T20:55:42Z</dcterms:modified>
</cp:coreProperties>
</file>