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44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le:Closing_Bkg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29740" y="4215027"/>
            <a:ext cx="8229600" cy="52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Subtitle | Contact Information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981717"/>
            <a:ext cx="8229600" cy="28008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200" cap="none" spc="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376921"/>
            <a:ext cx="2432908" cy="43888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3888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3888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3901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376921"/>
            <a:ext cx="2432908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:Closing_Bkg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6348135"/>
            <a:ext cx="4565650" cy="281976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US" dirty="0" smtClean="0"/>
              <a:t>© 2017 Regents of the University of Minnesota. All rights reserved. The University of Minnesota is an equal opportunity </a:t>
            </a:r>
            <a:br>
              <a:rPr lang="en-US" dirty="0" smtClean="0"/>
            </a:br>
            <a:r>
              <a:rPr lang="en-US" dirty="0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981717"/>
            <a:ext cx="8229600" cy="12131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 cap="none" spc="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Questions &amp;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709864"/>
            <a:ext cx="8229600" cy="1490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  <a:lvl3pPr marL="9144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761404"/>
            <a:ext cx="8229599" cy="435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Learn more : </a:t>
            </a:r>
            <a:r>
              <a:rPr lang="en-US" dirty="0" err="1" smtClean="0"/>
              <a:t>sph.umn.edu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3825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38887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FFFFFF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382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382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388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3888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48135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1"/>
            <a:ext cx="8229600" cy="4571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8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 cap="none" spc="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768"/>
        </a:spcBef>
        <a:buClr>
          <a:schemeClr val="tx2"/>
        </a:buClr>
        <a:buFont typeface="Arial"/>
        <a:buChar char="•"/>
        <a:defRPr sz="260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800100" indent="-342900" algn="l" defTabSz="457200" rtl="0" eaLnBrk="1" latinLnBrk="0" hangingPunct="1">
        <a:spcBef>
          <a:spcPts val="672"/>
        </a:spcBef>
        <a:buClr>
          <a:schemeClr val="tx2"/>
        </a:buClr>
        <a:buFont typeface="Lucida Grande"/>
        <a:buChar char="-"/>
        <a:defRPr sz="24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22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20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Subtitle | Contact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2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1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© 2016 Regents of the University of Minnesota. All rights reserved. The University of Minnesota is an equal opportunity </a:t>
            </a:r>
            <a:br>
              <a:rPr lang="en-US" smtClean="0"/>
            </a:br>
            <a:r>
              <a:rPr lang="en-US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br>
              <a:rPr lang="en-US" dirty="0" smtClean="0"/>
            </a:br>
            <a:r>
              <a:rPr lang="en-US" dirty="0" smtClean="0"/>
              <a:t>or Presenter Contact 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Learn more: </a:t>
            </a:r>
            <a:r>
              <a:rPr lang="en-US" dirty="0" err="1" smtClean="0"/>
              <a:t>sph.umn.edu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35763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4">
  <a:themeElements>
    <a:clrScheme name="SPH_ColorPalette_2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sph-powerpoint-v4.potx</Template>
  <TotalTime>541</TotalTime>
  <Words>62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sph-powerpoint-v4</vt:lpstr>
      <vt:lpstr>Presentation Title</vt:lpstr>
      <vt:lpstr>PowerPoint Presentation</vt:lpstr>
      <vt:lpstr>PowerPoint Presentation</vt:lpstr>
      <vt:lpstr>PowerPoint Presentation</vt:lpstr>
      <vt:lpstr>Questions &amp; Discussion</vt:lpstr>
    </vt:vector>
  </TitlesOfParts>
  <Company>Capsule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Sarah Bjorkman</cp:lastModifiedBy>
  <cp:revision>84</cp:revision>
  <dcterms:created xsi:type="dcterms:W3CDTF">2016-11-04T16:45:12Z</dcterms:created>
  <dcterms:modified xsi:type="dcterms:W3CDTF">2017-01-19T20:55:42Z</dcterms:modified>
</cp:coreProperties>
</file>