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49377600" cy="32918400"/>
  <p:notesSz cx="6858000" cy="9144000"/>
  <p:defaultTextStyle>
    <a:defPPr>
      <a:defRPr lang="en-US"/>
    </a:defPPr>
    <a:lvl1pPr marL="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1pPr>
    <a:lvl2pPr marL="197510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2pPr>
    <a:lvl3pPr marL="395020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3pPr>
    <a:lvl4pPr marL="592531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4pPr>
    <a:lvl5pPr marL="7900416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5pPr>
    <a:lvl6pPr marL="9875520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6pPr>
    <a:lvl7pPr marL="11850624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7pPr>
    <a:lvl8pPr marL="13825728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8pPr>
    <a:lvl9pPr marL="15800832" algn="l" defTabSz="3950208" rtl="0" eaLnBrk="1" latinLnBrk="0" hangingPunct="1">
      <a:defRPr sz="77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51"/>
    <p:restoredTop sz="94647"/>
  </p:normalViewPr>
  <p:slideViewPr>
    <p:cSldViewPr snapToGrid="0" snapToObjects="1">
      <p:cViewPr>
        <p:scale>
          <a:sx n="40" d="100"/>
          <a:sy n="40" d="100"/>
        </p:scale>
        <p:origin x="-1704" y="-208"/>
      </p:cViewPr>
      <p:guideLst>
        <p:guide orient="horz" pos="10368"/>
        <p:guide pos="15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24"/>
        <c:axId val="2039553064"/>
        <c:axId val="2039657304"/>
      </c:barChart>
      <c:catAx>
        <c:axId val="2039553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9657304"/>
        <c:crosses val="autoZero"/>
        <c:auto val="1"/>
        <c:lblAlgn val="ctr"/>
        <c:lblOffset val="100"/>
        <c:noMultiLvlLbl val="0"/>
      </c:catAx>
      <c:valAx>
        <c:axId val="2039657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955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66686760"/>
        <c:axId val="-2066683496"/>
      </c:barChart>
      <c:catAx>
        <c:axId val="-2066686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6683496"/>
        <c:crosses val="autoZero"/>
        <c:auto val="1"/>
        <c:lblAlgn val="ctr"/>
        <c:lblOffset val="100"/>
        <c:noMultiLvlLbl val="0"/>
      </c:catAx>
      <c:valAx>
        <c:axId val="-206668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6686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Photo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" y="7382"/>
            <a:ext cx="49377600" cy="3291840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75"/>
            <a:ext cx="49377600" cy="3983732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422096" y="803976"/>
            <a:ext cx="33539098" cy="135172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2344222" y="30861853"/>
            <a:ext cx="16665575" cy="17526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© 2016 The University of Minnesota is an equal opportunity educator and employer. </a:t>
            </a:r>
          </a:p>
          <a:p>
            <a:r>
              <a:rPr lang="en-US" dirty="0" smtClean="0"/>
              <a:t>Printed on recycled and recyclable paper with at least 10 percent postconsumer waste material. </a:t>
            </a:r>
          </a:p>
          <a:p>
            <a:r>
              <a:rPr lang="en-US" dirty="0" smtClean="0"/>
              <a:t>This publication/material is available in alternative formats upon request. Direct requests to XXX-XXX-XXXX.</a:t>
            </a:r>
          </a:p>
          <a:p>
            <a:endParaRPr lang="en-US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460206" y="2389204"/>
            <a:ext cx="33539113" cy="1022211"/>
          </a:xfrm>
        </p:spPr>
        <p:txBody>
          <a:bodyPr lIns="0" tIns="0" rIns="0" bIns="0">
            <a:normAutofit/>
          </a:bodyPr>
          <a:lstStyle>
            <a:lvl1pPr>
              <a:defRPr sz="5800" baseline="0">
                <a:solidFill>
                  <a:schemeClr val="bg1"/>
                </a:solidFill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Author Names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2" hasCustomPrompt="1"/>
          </p:nvPr>
        </p:nvSpPr>
        <p:spPr>
          <a:xfrm>
            <a:off x="2520067" y="4969565"/>
            <a:ext cx="13858317" cy="978408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17771895" y="15998621"/>
            <a:ext cx="13858317" cy="889688"/>
          </a:xfrm>
          <a:solidFill>
            <a:schemeClr val="accent3"/>
          </a:solidFill>
        </p:spPr>
        <p:txBody>
          <a:bodyPr lIns="0" tIns="0" rIns="0" bIns="0" anchor="ctr" anchorCtr="0">
            <a:normAutofit/>
          </a:bodyPr>
          <a:lstStyle>
            <a:lvl1pPr marL="0" indent="0" algn="ctr">
              <a:buFontTx/>
              <a:buNone/>
              <a:defRPr lang="en-US" sz="4500" b="1" cap="small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b="1" dirty="0" smtClean="0">
                <a:effectLst/>
                <a:latin typeface="Trebuchet MS" charset="0"/>
              </a:rPr>
              <a:t>chart title</a:t>
            </a:r>
            <a:endParaRPr lang="en-US" dirty="0">
              <a:effectLst/>
              <a:latin typeface="Trebuchet MS" charset="0"/>
            </a:endParaRPr>
          </a:p>
        </p:txBody>
      </p:sp>
      <p:sp>
        <p:nvSpPr>
          <p:cNvPr id="25" name="Content Placeholder 21"/>
          <p:cNvSpPr>
            <a:spLocks noGrp="1"/>
          </p:cNvSpPr>
          <p:nvPr>
            <p:ph sz="quarter" idx="14" hasCustomPrompt="1"/>
          </p:nvPr>
        </p:nvSpPr>
        <p:spPr>
          <a:xfrm>
            <a:off x="17771895" y="4969565"/>
            <a:ext cx="13858317" cy="978408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27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33075661" y="4969565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8"/>
          </p:nvPr>
        </p:nvSpPr>
        <p:spPr>
          <a:xfrm>
            <a:off x="2520067" y="14148875"/>
            <a:ext cx="13858317" cy="95860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2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2520067" y="24376741"/>
            <a:ext cx="6472779" cy="57839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9923356" y="24351466"/>
            <a:ext cx="6455028" cy="57839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Content Placeholder 21"/>
          <p:cNvSpPr>
            <a:spLocks noGrp="1"/>
          </p:cNvSpPr>
          <p:nvPr>
            <p:ph sz="quarter" idx="22" hasCustomPrompt="1"/>
          </p:nvPr>
        </p:nvSpPr>
        <p:spPr>
          <a:xfrm>
            <a:off x="17772261" y="9400888"/>
            <a:ext cx="13858317" cy="980312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25"/>
          </p:nvPr>
        </p:nvSpPr>
        <p:spPr>
          <a:xfrm>
            <a:off x="17771337" y="16913584"/>
            <a:ext cx="13858875" cy="11971689"/>
          </a:xfrm>
        </p:spPr>
        <p:txBody>
          <a:bodyPr/>
          <a:lstStyle/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54" name="Content Placeholder 21"/>
          <p:cNvSpPr>
            <a:spLocks noGrp="1"/>
          </p:cNvSpPr>
          <p:nvPr>
            <p:ph sz="quarter" idx="26" hasCustomPrompt="1"/>
          </p:nvPr>
        </p:nvSpPr>
        <p:spPr>
          <a:xfrm>
            <a:off x="2520067" y="5949877"/>
            <a:ext cx="13858317" cy="7582501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5000" b="1" cap="none" baseline="0" smtClean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>
                <a:effectLst/>
                <a:latin typeface="Trebuchet MS" charset="0"/>
              </a:rPr>
              <a:t>large text.</a:t>
            </a:r>
            <a:endParaRPr lang="en-US" dirty="0" smtClean="0">
              <a:effectLst/>
              <a:latin typeface="Trebuchet MS" charset="0"/>
            </a:endParaRPr>
          </a:p>
        </p:txBody>
      </p:sp>
      <p:sp>
        <p:nvSpPr>
          <p:cNvPr id="59" name="Content Placeholder 21"/>
          <p:cNvSpPr>
            <a:spLocks noGrp="1"/>
          </p:cNvSpPr>
          <p:nvPr>
            <p:ph sz="quarter" idx="28" hasCustomPrompt="1"/>
          </p:nvPr>
        </p:nvSpPr>
        <p:spPr>
          <a:xfrm>
            <a:off x="33075661" y="12145366"/>
            <a:ext cx="13858317" cy="889688"/>
          </a:xfrm>
          <a:solidFill>
            <a:schemeClr val="accent3"/>
          </a:solidFill>
        </p:spPr>
        <p:txBody>
          <a:bodyPr lIns="0" tIns="0" rIns="0" bIns="0" anchor="ctr" anchorCtr="0">
            <a:normAutofit/>
          </a:bodyPr>
          <a:lstStyle>
            <a:lvl1pPr marL="0" indent="0" algn="ctr">
              <a:buFontTx/>
              <a:buNone/>
              <a:defRPr lang="en-US" sz="4500" b="1" cap="small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b="1" dirty="0" smtClean="0">
                <a:effectLst/>
                <a:latin typeface="Trebuchet MS" charset="0"/>
              </a:rPr>
              <a:t>chart title</a:t>
            </a:r>
            <a:endParaRPr lang="en-US" dirty="0">
              <a:effectLst/>
              <a:latin typeface="Trebuchet MS" charset="0"/>
            </a:endParaRPr>
          </a:p>
        </p:txBody>
      </p:sp>
      <p:sp>
        <p:nvSpPr>
          <p:cNvPr id="62" name="Content Placeholder 21"/>
          <p:cNvSpPr>
            <a:spLocks noGrp="1"/>
          </p:cNvSpPr>
          <p:nvPr>
            <p:ph sz="quarter" idx="31" hasCustomPrompt="1"/>
          </p:nvPr>
        </p:nvSpPr>
        <p:spPr>
          <a:xfrm>
            <a:off x="33075661" y="18791717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68" name="Footer Placeholder 4"/>
          <p:cNvSpPr txBox="1">
            <a:spLocks/>
          </p:cNvSpPr>
          <p:nvPr userDrawn="1"/>
        </p:nvSpPr>
        <p:spPr>
          <a:xfrm>
            <a:off x="38123447" y="30931973"/>
            <a:ext cx="8758666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3950208" rtl="0" eaLnBrk="1" latinLnBrk="0" hangingPunct="1"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i="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Learn</a:t>
            </a:r>
            <a:r>
              <a:rPr lang="en-US" sz="5000" b="1" i="0" baseline="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more: </a:t>
            </a:r>
            <a:r>
              <a:rPr lang="en-US" sz="5000" b="1" i="0" baseline="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sph.umn.edu</a:t>
            </a:r>
            <a:endParaRPr lang="en-US" sz="5000" b="1" i="0" dirty="0" smtClean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79" name="Content Placeholder 21"/>
          <p:cNvSpPr>
            <a:spLocks noGrp="1"/>
          </p:cNvSpPr>
          <p:nvPr>
            <p:ph sz="quarter" idx="38" hasCustomPrompt="1"/>
          </p:nvPr>
        </p:nvSpPr>
        <p:spPr>
          <a:xfrm>
            <a:off x="17771338" y="5947973"/>
            <a:ext cx="13858874" cy="2861694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80" name="Content Placeholder 21"/>
          <p:cNvSpPr>
            <a:spLocks noGrp="1"/>
          </p:cNvSpPr>
          <p:nvPr>
            <p:ph sz="quarter" idx="39" hasCustomPrompt="1"/>
          </p:nvPr>
        </p:nvSpPr>
        <p:spPr>
          <a:xfrm>
            <a:off x="17770308" y="10379297"/>
            <a:ext cx="13858874" cy="500282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81" name="Content Placeholder 21"/>
          <p:cNvSpPr>
            <a:spLocks noGrp="1"/>
          </p:cNvSpPr>
          <p:nvPr>
            <p:ph sz="quarter" idx="40" hasCustomPrompt="1"/>
          </p:nvPr>
        </p:nvSpPr>
        <p:spPr>
          <a:xfrm>
            <a:off x="33075661" y="5963914"/>
            <a:ext cx="13858874" cy="5539682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82" name="Content Placeholder 21"/>
          <p:cNvSpPr>
            <a:spLocks noGrp="1"/>
          </p:cNvSpPr>
          <p:nvPr>
            <p:ph sz="quarter" idx="41" hasCustomPrompt="1"/>
          </p:nvPr>
        </p:nvSpPr>
        <p:spPr>
          <a:xfrm>
            <a:off x="33075661" y="19788768"/>
            <a:ext cx="13858874" cy="365893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85" name="Content Placeholder 21"/>
          <p:cNvSpPr>
            <a:spLocks noGrp="1"/>
          </p:cNvSpPr>
          <p:nvPr>
            <p:ph sz="quarter" idx="43" hasCustomPrompt="1"/>
          </p:nvPr>
        </p:nvSpPr>
        <p:spPr>
          <a:xfrm>
            <a:off x="17770308" y="29501769"/>
            <a:ext cx="13858874" cy="655789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28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* Caption</a:t>
            </a:r>
          </a:p>
        </p:txBody>
      </p:sp>
      <p:sp>
        <p:nvSpPr>
          <p:cNvPr id="87" name="Content Placeholder 21"/>
          <p:cNvSpPr>
            <a:spLocks noGrp="1"/>
          </p:cNvSpPr>
          <p:nvPr>
            <p:ph sz="quarter" idx="44" hasCustomPrompt="1"/>
          </p:nvPr>
        </p:nvSpPr>
        <p:spPr>
          <a:xfrm>
            <a:off x="33093577" y="17615550"/>
            <a:ext cx="13858874" cy="53439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28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* Caption</a:t>
            </a:r>
          </a:p>
        </p:txBody>
      </p:sp>
      <p:sp>
        <p:nvSpPr>
          <p:cNvPr id="34" name="Table Placeholder 4"/>
          <p:cNvSpPr>
            <a:spLocks noGrp="1"/>
          </p:cNvSpPr>
          <p:nvPr>
            <p:ph type="tbl" sz="quarter" idx="45"/>
          </p:nvPr>
        </p:nvSpPr>
        <p:spPr>
          <a:xfrm>
            <a:off x="33093577" y="13033861"/>
            <a:ext cx="13788535" cy="3919537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Content Placeholder 21"/>
          <p:cNvSpPr>
            <a:spLocks noGrp="1"/>
          </p:cNvSpPr>
          <p:nvPr>
            <p:ph sz="quarter" idx="46" hasCustomPrompt="1"/>
          </p:nvPr>
        </p:nvSpPr>
        <p:spPr>
          <a:xfrm>
            <a:off x="33075661" y="24079376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36" name="Content Placeholder 21"/>
          <p:cNvSpPr>
            <a:spLocks noGrp="1"/>
          </p:cNvSpPr>
          <p:nvPr>
            <p:ph sz="quarter" idx="47" hasCustomPrompt="1"/>
          </p:nvPr>
        </p:nvSpPr>
        <p:spPr>
          <a:xfrm>
            <a:off x="33075661" y="25042659"/>
            <a:ext cx="13858874" cy="207292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37" name="Content Placeholder 21"/>
          <p:cNvSpPr>
            <a:spLocks noGrp="1"/>
          </p:cNvSpPr>
          <p:nvPr>
            <p:ph sz="quarter" idx="48" hasCustomPrompt="1"/>
          </p:nvPr>
        </p:nvSpPr>
        <p:spPr>
          <a:xfrm>
            <a:off x="33075661" y="27747257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38" name="Content Placeholder 21"/>
          <p:cNvSpPr>
            <a:spLocks noGrp="1"/>
          </p:cNvSpPr>
          <p:nvPr>
            <p:ph sz="quarter" idx="49" hasCustomPrompt="1"/>
          </p:nvPr>
        </p:nvSpPr>
        <p:spPr>
          <a:xfrm>
            <a:off x="33075661" y="28752844"/>
            <a:ext cx="13858874" cy="1392699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7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" y="0"/>
            <a:ext cx="49377600" cy="3291840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75"/>
            <a:ext cx="49377600" cy="3983732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422096" y="803976"/>
            <a:ext cx="33539098" cy="135172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>
          <a:xfrm>
            <a:off x="2344222" y="30861853"/>
            <a:ext cx="16665575" cy="17526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© 2016 The University of Minnesota is an equal opportunity educator and employer. </a:t>
            </a:r>
          </a:p>
          <a:p>
            <a:r>
              <a:rPr lang="en-US" dirty="0" smtClean="0"/>
              <a:t>Printed on recycled and recyclable paper with at least 10 percent postconsumer waste material. </a:t>
            </a:r>
          </a:p>
          <a:p>
            <a:r>
              <a:rPr lang="en-US" dirty="0" smtClean="0"/>
              <a:t>This publication/material is available in alternative formats upon request. Direct requests to XXX-XXX-XXXX.</a:t>
            </a:r>
          </a:p>
          <a:p>
            <a:endParaRPr lang="en-US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460206" y="2389204"/>
            <a:ext cx="33539113" cy="1022211"/>
          </a:xfrm>
        </p:spPr>
        <p:txBody>
          <a:bodyPr lIns="0" tIns="0" rIns="0" bIns="0">
            <a:normAutofit/>
          </a:bodyPr>
          <a:lstStyle>
            <a:lvl1pPr>
              <a:defRPr sz="5800" baseline="0">
                <a:solidFill>
                  <a:schemeClr val="bg1"/>
                </a:solidFill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Author Names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2" hasCustomPrompt="1"/>
          </p:nvPr>
        </p:nvSpPr>
        <p:spPr>
          <a:xfrm>
            <a:off x="2520067" y="4969565"/>
            <a:ext cx="13858317" cy="978408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27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2520067" y="16510184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8"/>
          </p:nvPr>
        </p:nvSpPr>
        <p:spPr>
          <a:xfrm>
            <a:off x="33075661" y="4969565"/>
            <a:ext cx="13858317" cy="99564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Content Placeholder 21"/>
          <p:cNvSpPr>
            <a:spLocks noGrp="1"/>
          </p:cNvSpPr>
          <p:nvPr>
            <p:ph sz="quarter" idx="22" hasCustomPrompt="1"/>
          </p:nvPr>
        </p:nvSpPr>
        <p:spPr>
          <a:xfrm>
            <a:off x="17797306" y="23669503"/>
            <a:ext cx="13858317" cy="980312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54" name="Content Placeholder 21"/>
          <p:cNvSpPr>
            <a:spLocks noGrp="1"/>
          </p:cNvSpPr>
          <p:nvPr>
            <p:ph sz="quarter" idx="26"/>
          </p:nvPr>
        </p:nvSpPr>
        <p:spPr>
          <a:xfrm>
            <a:off x="2520067" y="5948414"/>
            <a:ext cx="13858317" cy="9914440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5000" b="1" cap="none" baseline="0" smtClean="0">
                <a:solidFill>
                  <a:schemeClr val="tx1"/>
                </a:solidFill>
                <a:effectLst/>
              </a:defRPr>
            </a:lvl1pPr>
          </a:lstStyle>
          <a:p>
            <a:endParaRPr lang="en-US" dirty="0" smtClean="0">
              <a:effectLst/>
              <a:latin typeface="Trebuchet MS" charset="0"/>
            </a:endParaRPr>
          </a:p>
        </p:txBody>
      </p:sp>
      <p:sp>
        <p:nvSpPr>
          <p:cNvPr id="62" name="Content Placeholder 21"/>
          <p:cNvSpPr>
            <a:spLocks noGrp="1"/>
          </p:cNvSpPr>
          <p:nvPr>
            <p:ph sz="quarter" idx="31" hasCustomPrompt="1"/>
          </p:nvPr>
        </p:nvSpPr>
        <p:spPr>
          <a:xfrm>
            <a:off x="33075661" y="22311827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68" name="Footer Placeholder 4"/>
          <p:cNvSpPr txBox="1">
            <a:spLocks/>
          </p:cNvSpPr>
          <p:nvPr userDrawn="1"/>
        </p:nvSpPr>
        <p:spPr>
          <a:xfrm>
            <a:off x="38123447" y="30931973"/>
            <a:ext cx="8758666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3950208" rtl="0" eaLnBrk="1" latinLnBrk="0" hangingPunct="1"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i="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Learn</a:t>
            </a:r>
            <a:r>
              <a:rPr lang="en-US" sz="5000" b="1" i="0" baseline="0" dirty="0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 more: </a:t>
            </a:r>
            <a:r>
              <a:rPr lang="en-US" sz="5000" b="1" i="0" baseline="0" dirty="0" err="1" smtClean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rPr>
              <a:t>sph.umn.edu</a:t>
            </a:r>
            <a:endParaRPr lang="en-US" sz="5000" b="1" i="0" dirty="0" smtClean="0">
              <a:solidFill>
                <a:schemeClr val="tx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80" name="Content Placeholder 21"/>
          <p:cNvSpPr>
            <a:spLocks noGrp="1"/>
          </p:cNvSpPr>
          <p:nvPr>
            <p:ph sz="quarter" idx="39" hasCustomPrompt="1"/>
          </p:nvPr>
        </p:nvSpPr>
        <p:spPr>
          <a:xfrm>
            <a:off x="17797306" y="24645569"/>
            <a:ext cx="13858874" cy="5460856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 </a:t>
            </a:r>
          </a:p>
        </p:txBody>
      </p:sp>
      <p:sp>
        <p:nvSpPr>
          <p:cNvPr id="81" name="Content Placeholder 21"/>
          <p:cNvSpPr>
            <a:spLocks noGrp="1"/>
          </p:cNvSpPr>
          <p:nvPr>
            <p:ph sz="quarter" idx="40" hasCustomPrompt="1"/>
          </p:nvPr>
        </p:nvSpPr>
        <p:spPr>
          <a:xfrm>
            <a:off x="2520067" y="17526604"/>
            <a:ext cx="13858874" cy="3619271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82" name="Content Placeholder 21"/>
          <p:cNvSpPr>
            <a:spLocks noGrp="1"/>
          </p:cNvSpPr>
          <p:nvPr>
            <p:ph sz="quarter" idx="41" hasCustomPrompt="1"/>
          </p:nvPr>
        </p:nvSpPr>
        <p:spPr>
          <a:xfrm>
            <a:off x="33075661" y="23317414"/>
            <a:ext cx="13858874" cy="239443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29" name="Content Placeholder 21"/>
          <p:cNvSpPr>
            <a:spLocks noGrp="1"/>
          </p:cNvSpPr>
          <p:nvPr>
            <p:ph sz="quarter" idx="45" hasCustomPrompt="1"/>
          </p:nvPr>
        </p:nvSpPr>
        <p:spPr>
          <a:xfrm>
            <a:off x="2520067" y="21793954"/>
            <a:ext cx="13858317" cy="980312"/>
          </a:xfrm>
        </p:spPr>
        <p:txBody>
          <a:bodyPr lIns="0" tIns="0" rIns="0" bIns="0"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31" name="Content Placeholder 21"/>
          <p:cNvSpPr>
            <a:spLocks noGrp="1"/>
          </p:cNvSpPr>
          <p:nvPr>
            <p:ph sz="quarter" idx="46" hasCustomPrompt="1"/>
          </p:nvPr>
        </p:nvSpPr>
        <p:spPr>
          <a:xfrm>
            <a:off x="2520067" y="22774267"/>
            <a:ext cx="13858874" cy="7163382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34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17797306" y="4969565"/>
            <a:ext cx="13858317" cy="889688"/>
          </a:xfrm>
          <a:solidFill>
            <a:schemeClr val="accent3"/>
          </a:solidFill>
        </p:spPr>
        <p:txBody>
          <a:bodyPr lIns="0" tIns="0" rIns="0" bIns="0" anchor="ctr" anchorCtr="0">
            <a:normAutofit/>
          </a:bodyPr>
          <a:lstStyle>
            <a:lvl1pPr marL="0" indent="0" algn="ctr">
              <a:buFontTx/>
              <a:buNone/>
              <a:defRPr lang="en-US" sz="4500" b="1" cap="small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b="1" dirty="0" smtClean="0">
                <a:effectLst/>
                <a:latin typeface="Trebuchet MS" charset="0"/>
              </a:rPr>
              <a:t>chart title</a:t>
            </a:r>
            <a:endParaRPr lang="en-US" dirty="0">
              <a:effectLst/>
              <a:latin typeface="Trebuchet MS" charset="0"/>
            </a:endParaRPr>
          </a:p>
        </p:txBody>
      </p:sp>
      <p:sp>
        <p:nvSpPr>
          <p:cNvPr id="35" name="Chart Placeholder 52"/>
          <p:cNvSpPr>
            <a:spLocks noGrp="1"/>
          </p:cNvSpPr>
          <p:nvPr>
            <p:ph type="chart" sz="quarter" idx="25"/>
          </p:nvPr>
        </p:nvSpPr>
        <p:spPr>
          <a:xfrm>
            <a:off x="17797306" y="5859253"/>
            <a:ext cx="13858875" cy="9023289"/>
          </a:xfrm>
        </p:spPr>
        <p:txBody>
          <a:bodyPr/>
          <a:lstStyle/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36" name="Content Placeholder 21"/>
          <p:cNvSpPr>
            <a:spLocks noGrp="1"/>
          </p:cNvSpPr>
          <p:nvPr>
            <p:ph sz="quarter" idx="43" hasCustomPrompt="1"/>
          </p:nvPr>
        </p:nvSpPr>
        <p:spPr>
          <a:xfrm>
            <a:off x="17797306" y="15528257"/>
            <a:ext cx="13858874" cy="66022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28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* Caption</a:t>
            </a:r>
          </a:p>
        </p:txBody>
      </p:sp>
      <p:sp>
        <p:nvSpPr>
          <p:cNvPr id="37" name="Content Placeholder 21"/>
          <p:cNvSpPr>
            <a:spLocks noGrp="1"/>
          </p:cNvSpPr>
          <p:nvPr>
            <p:ph sz="quarter" idx="28" hasCustomPrompt="1"/>
          </p:nvPr>
        </p:nvSpPr>
        <p:spPr>
          <a:xfrm>
            <a:off x="17797306" y="16855217"/>
            <a:ext cx="13858317" cy="889688"/>
          </a:xfrm>
          <a:solidFill>
            <a:schemeClr val="accent3"/>
          </a:solidFill>
        </p:spPr>
        <p:txBody>
          <a:bodyPr lIns="0" tIns="0" rIns="0" bIns="0" anchor="ctr" anchorCtr="0">
            <a:normAutofit/>
          </a:bodyPr>
          <a:lstStyle>
            <a:lvl1pPr marL="0" indent="0" algn="ctr">
              <a:buFontTx/>
              <a:buNone/>
              <a:defRPr lang="en-US" sz="4500" b="1" cap="small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b="1" dirty="0" smtClean="0">
                <a:effectLst/>
                <a:latin typeface="Trebuchet MS" charset="0"/>
              </a:rPr>
              <a:t>chart title</a:t>
            </a:r>
            <a:endParaRPr lang="en-US" dirty="0">
              <a:effectLst/>
              <a:latin typeface="Trebuchet MS" charset="0"/>
            </a:endParaRPr>
          </a:p>
        </p:txBody>
      </p:sp>
      <p:sp>
        <p:nvSpPr>
          <p:cNvPr id="40" name="Content Placeholder 21"/>
          <p:cNvSpPr>
            <a:spLocks noGrp="1"/>
          </p:cNvSpPr>
          <p:nvPr>
            <p:ph sz="quarter" idx="47" hasCustomPrompt="1"/>
          </p:nvPr>
        </p:nvSpPr>
        <p:spPr>
          <a:xfrm>
            <a:off x="33075661" y="26355958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41" name="Content Placeholder 21"/>
          <p:cNvSpPr>
            <a:spLocks noGrp="1"/>
          </p:cNvSpPr>
          <p:nvPr>
            <p:ph sz="quarter" idx="48" hasCustomPrompt="1"/>
          </p:nvPr>
        </p:nvSpPr>
        <p:spPr>
          <a:xfrm>
            <a:off x="33075661" y="27336270"/>
            <a:ext cx="13858874" cy="2809273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42" name="Content Placeholder 21"/>
          <p:cNvSpPr>
            <a:spLocks noGrp="1"/>
          </p:cNvSpPr>
          <p:nvPr>
            <p:ph sz="quarter" idx="33" hasCustomPrompt="1"/>
          </p:nvPr>
        </p:nvSpPr>
        <p:spPr>
          <a:xfrm>
            <a:off x="33075661" y="16874465"/>
            <a:ext cx="13858317" cy="980312"/>
          </a:xfrm>
        </p:spPr>
        <p:txBody>
          <a:bodyPr>
            <a:normAutofit/>
          </a:bodyPr>
          <a:lstStyle>
            <a:lvl1pPr marL="0" indent="0">
              <a:defRPr sz="5800" b="1" i="0" cap="all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marL="1097280" marR="0" lvl="0" indent="-109728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</a:t>
            </a:r>
          </a:p>
        </p:txBody>
      </p:sp>
      <p:sp>
        <p:nvSpPr>
          <p:cNvPr id="43" name="Content Placeholder 21"/>
          <p:cNvSpPr>
            <a:spLocks noGrp="1"/>
          </p:cNvSpPr>
          <p:nvPr>
            <p:ph sz="quarter" idx="42" hasCustomPrompt="1"/>
          </p:nvPr>
        </p:nvSpPr>
        <p:spPr>
          <a:xfrm>
            <a:off x="33075661" y="17854778"/>
            <a:ext cx="13858874" cy="3812942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32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text.</a:t>
            </a:r>
          </a:p>
        </p:txBody>
      </p:sp>
      <p:sp>
        <p:nvSpPr>
          <p:cNvPr id="46" name="Content Placeholder 21"/>
          <p:cNvSpPr>
            <a:spLocks noGrp="1"/>
          </p:cNvSpPr>
          <p:nvPr>
            <p:ph sz="quarter" idx="49" hasCustomPrompt="1"/>
          </p:nvPr>
        </p:nvSpPr>
        <p:spPr>
          <a:xfrm>
            <a:off x="33075661" y="15570131"/>
            <a:ext cx="13858874" cy="66022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28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* Caption</a:t>
            </a:r>
          </a:p>
        </p:txBody>
      </p:sp>
      <p:sp>
        <p:nvSpPr>
          <p:cNvPr id="32" name="Table Placeholder 4"/>
          <p:cNvSpPr>
            <a:spLocks noGrp="1"/>
          </p:cNvSpPr>
          <p:nvPr>
            <p:ph type="tbl" sz="quarter" idx="50"/>
          </p:nvPr>
        </p:nvSpPr>
        <p:spPr>
          <a:xfrm>
            <a:off x="17797306" y="17744905"/>
            <a:ext cx="13788535" cy="3970937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Content Placeholder 21"/>
          <p:cNvSpPr>
            <a:spLocks noGrp="1"/>
          </p:cNvSpPr>
          <p:nvPr>
            <p:ph sz="quarter" idx="52" hasCustomPrompt="1"/>
          </p:nvPr>
        </p:nvSpPr>
        <p:spPr>
          <a:xfrm>
            <a:off x="17797306" y="22362559"/>
            <a:ext cx="13858874" cy="660227"/>
          </a:xfrm>
          <a:noFill/>
        </p:spPr>
        <p:txBody>
          <a:bodyPr lIns="0" tIns="0" rIns="0" bIns="0" anchor="t" anchorCtr="0">
            <a:noAutofit/>
          </a:bodyPr>
          <a:lstStyle>
            <a:lvl1pPr marL="0" indent="0" algn="l">
              <a:buFontTx/>
              <a:buNone/>
              <a:defRPr lang="en-US" sz="2800" b="0" i="0" cap="none" baseline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>
                <a:effectLst/>
                <a:latin typeface="Trebuchet MS" charset="0"/>
              </a:rPr>
              <a:t>* 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0067" y="675860"/>
            <a:ext cx="33539098" cy="135172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067" y="4969565"/>
            <a:ext cx="44432384" cy="2516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8123447" y="30931973"/>
            <a:ext cx="8758666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3950208" rtl="0" eaLnBrk="1" latinLnBrk="0" hangingPunct="1"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i="0" dirty="0" smtClean="0">
                <a:latin typeface="Trebuchet MS" charset="0"/>
                <a:ea typeface="Trebuchet MS" charset="0"/>
                <a:cs typeface="Trebuchet MS" charset="0"/>
              </a:rPr>
              <a:t>Learn</a:t>
            </a:r>
            <a:r>
              <a:rPr lang="en-US" sz="5000" b="1" i="0" baseline="0" dirty="0" smtClean="0">
                <a:latin typeface="Trebuchet MS" charset="0"/>
                <a:ea typeface="Trebuchet MS" charset="0"/>
                <a:cs typeface="Trebuchet MS" charset="0"/>
              </a:rPr>
              <a:t> more: </a:t>
            </a:r>
            <a:r>
              <a:rPr lang="en-US" sz="5000" b="1" i="0" baseline="0" dirty="0" err="1" smtClean="0">
                <a:latin typeface="Trebuchet MS" charset="0"/>
                <a:ea typeface="Trebuchet MS" charset="0"/>
                <a:cs typeface="Trebuchet MS" charset="0"/>
              </a:rPr>
              <a:t>sph.umn.edu</a:t>
            </a:r>
            <a:endParaRPr lang="en-US" sz="5000" b="1" i="0" dirty="0" smtClean="0"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2520067" y="30565581"/>
            <a:ext cx="16665575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277600"/>
            <a:ext cx="0" cy="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22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000" b="1" i="0" kern="1200" cap="all" baseline="0">
          <a:solidFill>
            <a:schemeClr val="tx1"/>
          </a:solidFill>
          <a:latin typeface="Trebuchet MS Regular" charset="0"/>
          <a:ea typeface="+mj-ea"/>
          <a:cs typeface="+mj-cs"/>
        </a:defRPr>
      </a:lvl1pPr>
    </p:titleStyle>
    <p:bodyStyle>
      <a:lvl1pPr marL="0" indent="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5400" b="0" i="0" kern="1200">
          <a:solidFill>
            <a:schemeClr val="tx1"/>
          </a:solidFill>
          <a:latin typeface="Trebuchet MS Regular" charset="0"/>
          <a:ea typeface="+mn-ea"/>
          <a:cs typeface="+mn-cs"/>
        </a:defRPr>
      </a:lvl1pPr>
      <a:lvl2pPr marL="0" indent="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5000" b="0" i="0" kern="1200">
          <a:solidFill>
            <a:schemeClr val="tx1"/>
          </a:solidFill>
          <a:latin typeface="Trebuchet MS Regular" charset="0"/>
          <a:ea typeface="+mn-ea"/>
          <a:cs typeface="+mn-cs"/>
        </a:defRPr>
      </a:lvl2pPr>
      <a:lvl3pPr marL="0" indent="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4500" b="0" i="0" kern="1200">
          <a:solidFill>
            <a:schemeClr val="tx1"/>
          </a:solidFill>
          <a:latin typeface="Trebuchet MS Regular" charset="0"/>
          <a:ea typeface="+mn-ea"/>
          <a:cs typeface="+mn-cs"/>
        </a:defRPr>
      </a:lvl3pPr>
      <a:lvl4pPr marL="0" indent="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Trebuchet MS Regular" charset="0"/>
          <a:ea typeface="+mn-ea"/>
          <a:cs typeface="+mn-cs"/>
        </a:defRPr>
      </a:lvl4pPr>
      <a:lvl5pPr marL="0" indent="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Trebuchet MS Regular" charset="0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Photo </a:t>
            </a:r>
            <a:r>
              <a:rPr lang="en-US" dirty="0" smtClean="0"/>
              <a:t>Presentation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Author Names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INTRODUCTION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METHODOLOGY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CONCLUSIONS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RESULTS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 dirty="0"/>
              <a:t>Re </a:t>
            </a:r>
            <a:r>
              <a:rPr lang="en-US" dirty="0" err="1"/>
              <a:t>veleni</a:t>
            </a:r>
            <a:r>
              <a:rPr lang="en-US" dirty="0"/>
              <a:t> </a:t>
            </a:r>
            <a:r>
              <a:rPr lang="en-US" dirty="0" err="1"/>
              <a:t>repudae</a:t>
            </a:r>
            <a:r>
              <a:rPr lang="en-US" dirty="0"/>
              <a:t> </a:t>
            </a:r>
            <a:r>
              <a:rPr lang="en-US" dirty="0" err="1"/>
              <a:t>stionsed</a:t>
            </a:r>
            <a:r>
              <a:rPr lang="en-US" dirty="0"/>
              <a:t> ma sim </a:t>
            </a:r>
            <a:r>
              <a:rPr lang="en-US" dirty="0" err="1"/>
              <a:t>eicae</a:t>
            </a:r>
            <a:r>
              <a:rPr lang="en-US" dirty="0"/>
              <a:t> non et </a:t>
            </a:r>
            <a:r>
              <a:rPr lang="en-US" dirty="0" err="1"/>
              <a:t>imagnis</a:t>
            </a:r>
            <a:r>
              <a:rPr lang="en-US" dirty="0"/>
              <a:t> </a:t>
            </a:r>
            <a:r>
              <a:rPr lang="en-US" dirty="0" err="1"/>
              <a:t>quasper</a:t>
            </a:r>
            <a:r>
              <a:rPr lang="en-US" dirty="0"/>
              <a:t> </a:t>
            </a:r>
            <a:r>
              <a:rPr lang="en-US" dirty="0" err="1"/>
              <a:t>cillabore</a:t>
            </a:r>
            <a:r>
              <a:rPr lang="en-US" dirty="0"/>
              <a:t> </a:t>
            </a:r>
            <a:r>
              <a:rPr lang="en-US" dirty="0" err="1"/>
              <a:t>ilit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Eque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, </a:t>
            </a:r>
            <a:r>
              <a:rPr lang="en-US" dirty="0" err="1"/>
              <a:t>omniminvent</a:t>
            </a:r>
            <a:r>
              <a:rPr lang="en-US" dirty="0"/>
              <a:t> </a:t>
            </a:r>
            <a:r>
              <a:rPr lang="en-US" dirty="0" err="1"/>
              <a:t>accae</a:t>
            </a:r>
            <a:r>
              <a:rPr lang="en-US" dirty="0"/>
              <a:t>. </a:t>
            </a:r>
            <a:r>
              <a:rPr lang="en-US" dirty="0" err="1"/>
              <a:t>Moluptatusa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accabo</a:t>
            </a:r>
            <a:r>
              <a:rPr lang="en-US" dirty="0"/>
              <a:t>. Et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etur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etur</a:t>
            </a:r>
            <a:r>
              <a:rPr lang="en-US" dirty="0"/>
              <a:t> </a:t>
            </a:r>
            <a:r>
              <a:rPr lang="en-US" dirty="0" err="1"/>
              <a:t>reprore</a:t>
            </a:r>
            <a:r>
              <a:rPr lang="en-US" dirty="0"/>
              <a:t>, sum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dita</a:t>
            </a:r>
            <a:r>
              <a:rPr lang="en-US" dirty="0"/>
              <a:t> </a:t>
            </a:r>
            <a:r>
              <a:rPr lang="en-US" dirty="0" err="1"/>
              <a:t>nesenis</a:t>
            </a:r>
            <a:r>
              <a:rPr lang="en-US" dirty="0"/>
              <a:t> </a:t>
            </a:r>
            <a:r>
              <a:rPr lang="en-US" dirty="0" err="1"/>
              <a:t>exceper</a:t>
            </a:r>
            <a:r>
              <a:rPr lang="en-US" dirty="0"/>
              <a:t> </a:t>
            </a:r>
            <a:r>
              <a:rPr lang="en-US" dirty="0" err="1"/>
              <a:t>itatur</a:t>
            </a:r>
            <a:r>
              <a:rPr lang="en-US" dirty="0"/>
              <a:t>. </a:t>
            </a:r>
            <a:r>
              <a:rPr lang="en-US" dirty="0" err="1"/>
              <a:t>Epre</a:t>
            </a:r>
            <a:r>
              <a:rPr lang="en-US" dirty="0"/>
              <a:t> 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doluptam</a:t>
            </a:r>
            <a:r>
              <a:rPr lang="en-US" dirty="0"/>
              <a:t> </a:t>
            </a:r>
            <a:r>
              <a:rPr lang="en-US" dirty="0" err="1"/>
              <a:t>vollore</a:t>
            </a:r>
            <a:r>
              <a:rPr lang="en-US" dirty="0"/>
              <a:t> et </a:t>
            </a:r>
            <a:r>
              <a:rPr lang="en-US" dirty="0" err="1"/>
              <a:t>versper</a:t>
            </a:r>
            <a:r>
              <a:rPr lang="en-US" dirty="0"/>
              <a:t> </a:t>
            </a:r>
            <a:r>
              <a:rPr lang="en-US" dirty="0" err="1"/>
              <a:t>natent</a:t>
            </a:r>
            <a:r>
              <a:rPr lang="en-US" dirty="0"/>
              <a:t> </a:t>
            </a:r>
            <a:r>
              <a:rPr lang="en-US" dirty="0" err="1"/>
              <a:t>odi</a:t>
            </a:r>
            <a:r>
              <a:rPr lang="en-US" dirty="0"/>
              <a:t> </a:t>
            </a:r>
            <a:r>
              <a:rPr lang="en-US" dirty="0" err="1"/>
              <a:t>blabore</a:t>
            </a:r>
            <a:r>
              <a:rPr lang="en-US" dirty="0"/>
              <a:t> </a:t>
            </a:r>
            <a:r>
              <a:rPr lang="en-US" dirty="0" err="1"/>
              <a:t>parum</a:t>
            </a:r>
            <a:r>
              <a:rPr lang="en-US" dirty="0"/>
              <a:t>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maximus,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pere</a:t>
            </a:r>
            <a:r>
              <a:rPr lang="en-US" dirty="0"/>
              <a:t>, quae. Obit </a:t>
            </a:r>
            <a:r>
              <a:rPr lang="en-US" dirty="0" err="1"/>
              <a:t>faccus</a:t>
            </a:r>
            <a:r>
              <a:rPr lang="en-US" dirty="0"/>
              <a:t> </a:t>
            </a:r>
            <a:r>
              <a:rPr lang="en-US" dirty="0" err="1"/>
              <a:t>doloris</a:t>
            </a:r>
            <a:r>
              <a:rPr lang="en-US" dirty="0"/>
              <a:t> </a:t>
            </a:r>
            <a:r>
              <a:rPr lang="en-US" dirty="0" err="1"/>
              <a:t>sequis</a:t>
            </a:r>
            <a:r>
              <a:rPr lang="en-US" dirty="0"/>
              <a:t> et que </a:t>
            </a:r>
            <a:r>
              <a:rPr lang="en-US" dirty="0" err="1"/>
              <a:t>sumquis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8"/>
          </p:nvPr>
        </p:nvSpPr>
        <p:spPr/>
        <p:txBody>
          <a:bodyPr/>
          <a:lstStyle/>
          <a:p>
            <a:r>
              <a:rPr lang="en-US" dirty="0" err="1"/>
              <a:t>Pudaecesto</a:t>
            </a:r>
            <a:r>
              <a:rPr lang="en-US" dirty="0"/>
              <a:t> </a:t>
            </a:r>
            <a:r>
              <a:rPr lang="en-US" dirty="0" err="1"/>
              <a:t>voluptaturis</a:t>
            </a:r>
            <a:r>
              <a:rPr lang="en-US" dirty="0"/>
              <a:t> </a:t>
            </a:r>
            <a:r>
              <a:rPr lang="en-US" dirty="0" err="1"/>
              <a:t>volore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cusapis</a:t>
            </a:r>
            <a:r>
              <a:rPr lang="en-US" dirty="0"/>
              <a:t> </a:t>
            </a:r>
            <a:r>
              <a:rPr lang="en-US" dirty="0" err="1"/>
              <a:t>voluptatas</a:t>
            </a:r>
            <a:r>
              <a:rPr lang="en-US" dirty="0"/>
              <a:t> </a:t>
            </a:r>
            <a:r>
              <a:rPr lang="en-US" dirty="0" err="1"/>
              <a:t>volessi</a:t>
            </a:r>
            <a:r>
              <a:rPr lang="en-US" dirty="0"/>
              <a:t> </a:t>
            </a:r>
            <a:r>
              <a:rPr lang="en-US" dirty="0" err="1"/>
              <a:t>ncitium</a:t>
            </a:r>
            <a:r>
              <a:rPr lang="en-US" dirty="0"/>
              <a:t> </a:t>
            </a:r>
            <a:r>
              <a:rPr lang="en-US" dirty="0" err="1"/>
              <a:t>suntora</a:t>
            </a:r>
            <a:r>
              <a:rPr lang="en-US" dirty="0"/>
              <a:t> </a:t>
            </a:r>
            <a:r>
              <a:rPr lang="en-US" dirty="0" err="1"/>
              <a:t>eperibu</a:t>
            </a:r>
            <a:r>
              <a:rPr lang="en-US" dirty="0"/>
              <a:t> </a:t>
            </a:r>
            <a:r>
              <a:rPr lang="en-US" dirty="0" err="1"/>
              <a:t>sanisimus</a:t>
            </a:r>
            <a:r>
              <a:rPr lang="en-US" dirty="0"/>
              <a:t>. </a:t>
            </a:r>
            <a:r>
              <a:rPr lang="en-US" dirty="0" err="1"/>
              <a:t>Temque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iliqui</a:t>
            </a:r>
            <a:r>
              <a:rPr lang="en-US" dirty="0"/>
              <a:t> </a:t>
            </a:r>
            <a:r>
              <a:rPr lang="en-US" dirty="0" err="1"/>
              <a:t>consernam</a:t>
            </a:r>
            <a:r>
              <a:rPr lang="en-US" dirty="0"/>
              <a:t> at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Ehenis</a:t>
            </a:r>
            <a:r>
              <a:rPr lang="en-US" dirty="0"/>
              <a:t> </a:t>
            </a:r>
            <a:r>
              <a:rPr lang="en-US" dirty="0" err="1"/>
              <a:t>restius</a:t>
            </a:r>
            <a:r>
              <a:rPr lang="en-US" dirty="0"/>
              <a:t> </a:t>
            </a:r>
            <a:r>
              <a:rPr lang="en-US" dirty="0" err="1"/>
              <a:t>nestiae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simus</a:t>
            </a:r>
            <a:r>
              <a:rPr lang="en-US" dirty="0"/>
              <a:t> </a:t>
            </a:r>
            <a:r>
              <a:rPr lang="en-US" dirty="0" err="1"/>
              <a:t>netur</a:t>
            </a:r>
            <a:r>
              <a:rPr lang="en-US" dirty="0"/>
              <a:t>.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tecusam</a:t>
            </a:r>
            <a:r>
              <a:rPr lang="en-US" dirty="0"/>
              <a:t> </a:t>
            </a:r>
            <a:r>
              <a:rPr lang="en-US" dirty="0" err="1"/>
              <a:t>exerunt</a:t>
            </a:r>
            <a:r>
              <a:rPr lang="en-US" dirty="0"/>
              <a:t> qui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temodit</a:t>
            </a:r>
            <a:r>
              <a:rPr lang="en-US" dirty="0"/>
              <a:t> </a:t>
            </a:r>
            <a:r>
              <a:rPr lang="en-US" dirty="0" err="1"/>
              <a:t>ationsequi</a:t>
            </a:r>
            <a:r>
              <a:rPr lang="en-US" dirty="0"/>
              <a:t> </a:t>
            </a:r>
            <a:r>
              <a:rPr lang="en-US" dirty="0" err="1"/>
              <a:t>simodipsunt</a:t>
            </a:r>
            <a:r>
              <a:rPr lang="en-US" dirty="0"/>
              <a:t> lit </a:t>
            </a:r>
            <a:r>
              <a:rPr lang="en-US" dirty="0" err="1"/>
              <a:t>fuga</a:t>
            </a:r>
            <a:r>
              <a:rPr lang="en-US" dirty="0"/>
              <a:t>. Solo </a:t>
            </a:r>
            <a:r>
              <a:rPr lang="en-US" dirty="0" err="1"/>
              <a:t>optatur</a:t>
            </a:r>
            <a:r>
              <a:rPr lang="en-US" dirty="0"/>
              <a:t>, quam </a:t>
            </a:r>
            <a:r>
              <a:rPr lang="en-US" dirty="0" err="1"/>
              <a:t>nat</a:t>
            </a:r>
            <a:r>
              <a:rPr lang="en-US" dirty="0"/>
              <a:t> ma </a:t>
            </a:r>
            <a:r>
              <a:rPr lang="en-US" dirty="0" err="1"/>
              <a:t>vidunt</a:t>
            </a:r>
            <a:r>
              <a:rPr lang="en-US" dirty="0"/>
              <a:t> </a:t>
            </a:r>
            <a:r>
              <a:rPr lang="en-US" dirty="0" err="1"/>
              <a:t>audis</a:t>
            </a:r>
            <a:r>
              <a:rPr lang="en-US" dirty="0"/>
              <a:t> re, </a:t>
            </a:r>
            <a:r>
              <a:rPr lang="en-US" dirty="0" err="1"/>
              <a:t>esequis</a:t>
            </a:r>
            <a:r>
              <a:rPr lang="en-US" dirty="0"/>
              <a:t> </a:t>
            </a:r>
            <a:r>
              <a:rPr lang="en-US" dirty="0" err="1"/>
              <a:t>moloratur</a:t>
            </a:r>
            <a:r>
              <a:rPr lang="en-US" dirty="0"/>
              <a:t> </a:t>
            </a:r>
            <a:r>
              <a:rPr lang="en-US" dirty="0" err="1"/>
              <a:t>sitatiosam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 quo </a:t>
            </a:r>
            <a:r>
              <a:rPr lang="en-US" dirty="0" err="1"/>
              <a:t>voluptatus</a:t>
            </a:r>
            <a:r>
              <a:rPr lang="en-US" dirty="0"/>
              <a:t> </a:t>
            </a:r>
            <a:r>
              <a:rPr lang="en-US" dirty="0" err="1"/>
              <a:t>sequia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menitae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r>
              <a:rPr lang="en-US" dirty="0" err="1"/>
              <a:t>Bitae</a:t>
            </a:r>
            <a:r>
              <a:rPr lang="en-US" dirty="0"/>
              <a:t> </a:t>
            </a:r>
            <a:r>
              <a:rPr lang="en-US" dirty="0" err="1"/>
              <a:t>molenim</a:t>
            </a:r>
            <a:r>
              <a:rPr lang="en-US" dirty="0"/>
              <a:t> </a:t>
            </a:r>
            <a:r>
              <a:rPr lang="en-US" dirty="0" err="1"/>
              <a:t>inimaio</a:t>
            </a:r>
            <a:r>
              <a:rPr lang="en-US" dirty="0"/>
              <a:t>. </a:t>
            </a:r>
            <a:r>
              <a:rPr lang="en-US" dirty="0" err="1"/>
              <a:t>Itat</a:t>
            </a:r>
            <a:r>
              <a:rPr lang="en-US" dirty="0"/>
              <a:t> </a:t>
            </a:r>
            <a:r>
              <a:rPr lang="en-US" dirty="0" err="1"/>
              <a:t>hiti</a:t>
            </a:r>
            <a:r>
              <a:rPr lang="en-US" dirty="0"/>
              <a:t> </a:t>
            </a:r>
            <a:r>
              <a:rPr lang="en-US" dirty="0" err="1"/>
              <a:t>optatempori</a:t>
            </a:r>
            <a:r>
              <a:rPr lang="en-US" dirty="0"/>
              <a:t> </a:t>
            </a:r>
            <a:r>
              <a:rPr lang="en-US" dirty="0" err="1"/>
              <a:t>dolut</a:t>
            </a:r>
            <a:r>
              <a:rPr lang="en-US" dirty="0"/>
              <a:t> </a:t>
            </a:r>
            <a:r>
              <a:rPr lang="en-US" dirty="0" err="1"/>
              <a:t>officiis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illit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modist</a:t>
            </a:r>
            <a:r>
              <a:rPr lang="en-US" dirty="0"/>
              <a:t> </a:t>
            </a:r>
            <a:r>
              <a:rPr lang="en-US" dirty="0" err="1"/>
              <a:t>aligent</a:t>
            </a:r>
            <a:r>
              <a:rPr lang="en-US" dirty="0"/>
              <a:t>, </a:t>
            </a:r>
            <a:r>
              <a:rPr lang="en-US" dirty="0" err="1"/>
              <a:t>omniscim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con ne </a:t>
            </a:r>
            <a:r>
              <a:rPr lang="en-US" dirty="0" err="1"/>
              <a:t>pliquia</a:t>
            </a:r>
            <a:r>
              <a:rPr lang="en-US" dirty="0"/>
              <a:t> que pa </a:t>
            </a:r>
            <a:r>
              <a:rPr lang="en-US" dirty="0" err="1"/>
              <a:t>delitio</a:t>
            </a:r>
            <a:r>
              <a:rPr lang="en-US" dirty="0"/>
              <a:t> </a:t>
            </a:r>
            <a:r>
              <a:rPr lang="en-US" dirty="0" err="1"/>
              <a:t>enducit</a:t>
            </a:r>
            <a:r>
              <a:rPr lang="en-US" dirty="0"/>
              <a:t> </a:t>
            </a:r>
            <a:r>
              <a:rPr lang="en-US" dirty="0" err="1"/>
              <a:t>atibusto</a:t>
            </a:r>
            <a:r>
              <a:rPr lang="en-US" dirty="0"/>
              <a:t> </a:t>
            </a:r>
            <a:r>
              <a:rPr lang="en-US" dirty="0" err="1"/>
              <a:t>volupidi</a:t>
            </a:r>
            <a:r>
              <a:rPr lang="en-US" dirty="0"/>
              <a:t> tem labor </a:t>
            </a:r>
            <a:r>
              <a:rPr lang="en-US" dirty="0" err="1"/>
              <a:t>rerspedis</a:t>
            </a:r>
            <a:r>
              <a:rPr lang="en-US" dirty="0"/>
              <a:t> </a:t>
            </a:r>
            <a:r>
              <a:rPr lang="en-US" dirty="0" err="1"/>
              <a:t>aborum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atemporatia</a:t>
            </a:r>
            <a:r>
              <a:rPr lang="en-US" dirty="0"/>
              <a:t> </a:t>
            </a:r>
            <a:r>
              <a:rPr lang="en-US" dirty="0" err="1"/>
              <a:t>cus</a:t>
            </a:r>
            <a:r>
              <a:rPr lang="en-US" dirty="0"/>
              <a:t>.</a:t>
            </a:r>
          </a:p>
          <a:p>
            <a:r>
              <a:rPr lang="en-US" dirty="0"/>
              <a:t>•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/>
              <a:t>Donec</a:t>
            </a:r>
            <a:r>
              <a:rPr lang="en-US" dirty="0"/>
              <a:t>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r>
              <a:rPr lang="en-US" dirty="0" err="1"/>
              <a:t>Bitae</a:t>
            </a:r>
            <a:r>
              <a:rPr lang="en-US" dirty="0"/>
              <a:t> </a:t>
            </a:r>
            <a:r>
              <a:rPr lang="en-US" dirty="0" err="1"/>
              <a:t>molenim</a:t>
            </a:r>
            <a:r>
              <a:rPr lang="en-US" dirty="0"/>
              <a:t> </a:t>
            </a:r>
            <a:r>
              <a:rPr lang="en-US" dirty="0" err="1"/>
              <a:t>inimaio</a:t>
            </a:r>
            <a:r>
              <a:rPr lang="en-US" dirty="0"/>
              <a:t>. </a:t>
            </a:r>
            <a:r>
              <a:rPr lang="en-US" dirty="0" err="1"/>
              <a:t>Itat</a:t>
            </a:r>
            <a:r>
              <a:rPr lang="en-US" dirty="0"/>
              <a:t> </a:t>
            </a:r>
            <a:r>
              <a:rPr lang="en-US" dirty="0" err="1"/>
              <a:t>hiti</a:t>
            </a:r>
            <a:r>
              <a:rPr lang="en-US" dirty="0"/>
              <a:t> </a:t>
            </a:r>
            <a:r>
              <a:rPr lang="en-US" dirty="0" err="1"/>
              <a:t>optatempori</a:t>
            </a:r>
            <a:r>
              <a:rPr lang="en-US" dirty="0"/>
              <a:t> </a:t>
            </a:r>
            <a:r>
              <a:rPr lang="en-US" dirty="0" err="1"/>
              <a:t>dolut</a:t>
            </a:r>
            <a:r>
              <a:rPr lang="en-US" dirty="0"/>
              <a:t> </a:t>
            </a:r>
            <a:r>
              <a:rPr lang="en-US" dirty="0" err="1"/>
              <a:t>officiis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illit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modist</a:t>
            </a:r>
            <a:r>
              <a:rPr lang="en-US" dirty="0"/>
              <a:t> </a:t>
            </a:r>
            <a:r>
              <a:rPr lang="en-US" dirty="0" err="1"/>
              <a:t>aligent</a:t>
            </a:r>
            <a:r>
              <a:rPr lang="en-US" dirty="0"/>
              <a:t>, </a:t>
            </a:r>
            <a:r>
              <a:rPr lang="en-US" dirty="0" err="1"/>
              <a:t>omniscim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con ne </a:t>
            </a:r>
            <a:r>
              <a:rPr lang="en-US" dirty="0" err="1"/>
              <a:t>pliquia</a:t>
            </a:r>
            <a:r>
              <a:rPr lang="en-US" dirty="0"/>
              <a:t> que pa </a:t>
            </a:r>
            <a:r>
              <a:rPr lang="en-US" dirty="0" err="1"/>
              <a:t>delitio</a:t>
            </a:r>
            <a:r>
              <a:rPr lang="en-US" dirty="0"/>
              <a:t> </a:t>
            </a:r>
            <a:r>
              <a:rPr lang="en-US" dirty="0" err="1"/>
              <a:t>enducit</a:t>
            </a:r>
            <a:r>
              <a:rPr lang="en-US" dirty="0"/>
              <a:t> </a:t>
            </a:r>
            <a:r>
              <a:rPr lang="en-US" dirty="0" err="1"/>
              <a:t>atibusto</a:t>
            </a:r>
            <a:r>
              <a:rPr lang="en-US" dirty="0"/>
              <a:t> </a:t>
            </a:r>
            <a:r>
              <a:rPr lang="en-US" dirty="0" err="1"/>
              <a:t>volupidi</a:t>
            </a:r>
            <a:r>
              <a:rPr lang="en-US" dirty="0"/>
              <a:t> tem labor </a:t>
            </a:r>
            <a:r>
              <a:rPr lang="en-US" dirty="0" err="1"/>
              <a:t>rerspedis</a:t>
            </a:r>
            <a:r>
              <a:rPr lang="en-US" dirty="0"/>
              <a:t> </a:t>
            </a:r>
            <a:r>
              <a:rPr lang="en-US" dirty="0" err="1"/>
              <a:t>aborum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atemporatia</a:t>
            </a:r>
            <a:r>
              <a:rPr lang="en-US" dirty="0"/>
              <a:t> </a:t>
            </a:r>
            <a:r>
              <a:rPr lang="en-US" dirty="0" err="1"/>
              <a:t>cus</a:t>
            </a:r>
            <a:r>
              <a:rPr lang="en-US" dirty="0"/>
              <a:t>.</a:t>
            </a:r>
          </a:p>
          <a:p>
            <a:r>
              <a:rPr lang="en-US" dirty="0"/>
              <a:t>•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/>
              <a:t>Donec</a:t>
            </a:r>
            <a:r>
              <a:rPr lang="en-US" dirty="0"/>
              <a:t>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pede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r>
              <a:rPr lang="en-US" dirty="0"/>
              <a:t>• </a:t>
            </a:r>
            <a:r>
              <a:rPr lang="en-US" dirty="0" smtClean="0"/>
              <a:t>Lorem </a:t>
            </a:r>
            <a:r>
              <a:rPr lang="en-US" dirty="0"/>
              <a:t>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 smtClean="0"/>
              <a:t>Donec</a:t>
            </a:r>
            <a:r>
              <a:rPr lang="en-US" dirty="0" smtClean="0"/>
              <a:t> </a:t>
            </a:r>
            <a:r>
              <a:rPr lang="en-US" dirty="0"/>
              <a:t>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pede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 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r>
              <a:rPr lang="en-US" dirty="0"/>
              <a:t>*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4"/>
          </p:nvPr>
        </p:nvSpPr>
        <p:spPr/>
        <p:txBody>
          <a:bodyPr/>
          <a:lstStyle/>
          <a:p>
            <a:r>
              <a:rPr lang="en-US" dirty="0"/>
              <a:t>*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2" name="Table Placeholder 31"/>
          <p:cNvGraphicFramePr>
            <a:graphicFrameLocks noGrp="1"/>
          </p:cNvGraphicFramePr>
          <p:nvPr>
            <p:ph type="tbl" sz="quarter" idx="45"/>
            <p:extLst>
              <p:ext uri="{D42A27DB-BD31-4B8C-83A1-F6EECF244321}">
                <p14:modId xmlns:p14="http://schemas.microsoft.com/office/powerpoint/2010/main" val="1827756847"/>
              </p:ext>
            </p:extLst>
          </p:nvPr>
        </p:nvGraphicFramePr>
        <p:xfrm>
          <a:off x="33093025" y="13033375"/>
          <a:ext cx="13789024" cy="395050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447256"/>
                <a:gridCol w="3447256"/>
                <a:gridCol w="3447256"/>
                <a:gridCol w="3447256"/>
              </a:tblGrid>
              <a:tr h="790101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90101">
                <a:tc>
                  <a:txBody>
                    <a:bodyPr/>
                    <a:lstStyle/>
                    <a:p>
                      <a:pPr marL="0" marR="0" lvl="0" indent="0" algn="ctr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3.0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2.0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10.0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790101">
                <a:tc>
                  <a:txBody>
                    <a:bodyPr/>
                    <a:lstStyle/>
                    <a:p>
                      <a:pPr marL="0" marR="0" lvl="0" indent="0" algn="ctr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3.0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2.0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10.0</a:t>
                      </a:r>
                      <a:endParaRPr lang="en-US" sz="3800" dirty="0"/>
                    </a:p>
                  </a:txBody>
                  <a:tcPr/>
                </a:tc>
              </a:tr>
              <a:tr h="790101">
                <a:tc>
                  <a:txBody>
                    <a:bodyPr/>
                    <a:lstStyle/>
                    <a:p>
                      <a:pPr marL="0" marR="0" lvl="0" indent="0" algn="ctr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3.0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2.0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10.0</a:t>
                      </a:r>
                      <a:endParaRPr lang="en-US" sz="380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790101"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8.0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3.0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2.0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dirty="0" smtClean="0"/>
                        <a:t>10.0</a:t>
                      </a:r>
                      <a:endParaRPr lang="en-US" sz="3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Content Placeholder 22"/>
          <p:cNvSpPr>
            <a:spLocks noGrp="1"/>
          </p:cNvSpPr>
          <p:nvPr>
            <p:ph sz="quarter" idx="46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r>
              <a:rPr lang="en-US" dirty="0" err="1"/>
              <a:t>Pudaecesto</a:t>
            </a:r>
            <a:r>
              <a:rPr lang="en-US" dirty="0"/>
              <a:t> </a:t>
            </a:r>
            <a:r>
              <a:rPr lang="en-US" dirty="0" err="1"/>
              <a:t>voluptaturis</a:t>
            </a:r>
            <a:r>
              <a:rPr lang="en-US" dirty="0"/>
              <a:t> </a:t>
            </a:r>
            <a:r>
              <a:rPr lang="en-US" dirty="0" err="1"/>
              <a:t>volore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cusapis</a:t>
            </a:r>
            <a:r>
              <a:rPr lang="en-US" dirty="0"/>
              <a:t> </a:t>
            </a:r>
            <a:r>
              <a:rPr lang="en-US" dirty="0" err="1"/>
              <a:t>voluptatas</a:t>
            </a:r>
            <a:r>
              <a:rPr lang="en-US" dirty="0"/>
              <a:t> </a:t>
            </a:r>
            <a:r>
              <a:rPr lang="en-US" dirty="0" err="1"/>
              <a:t>volessi</a:t>
            </a:r>
            <a:r>
              <a:rPr lang="en-US" dirty="0"/>
              <a:t> </a:t>
            </a:r>
            <a:r>
              <a:rPr lang="en-US" dirty="0" err="1"/>
              <a:t>ncitium</a:t>
            </a:r>
            <a:r>
              <a:rPr lang="en-US" dirty="0"/>
              <a:t> </a:t>
            </a:r>
            <a:r>
              <a:rPr lang="en-US" dirty="0" err="1"/>
              <a:t>suntora</a:t>
            </a:r>
            <a:r>
              <a:rPr lang="en-US" dirty="0"/>
              <a:t> </a:t>
            </a:r>
            <a:r>
              <a:rPr lang="en-US" dirty="0" err="1"/>
              <a:t>eperibu</a:t>
            </a:r>
            <a:r>
              <a:rPr lang="en-US" dirty="0"/>
              <a:t> </a:t>
            </a:r>
            <a:r>
              <a:rPr lang="en-US" dirty="0" err="1"/>
              <a:t>sanisimus</a:t>
            </a:r>
            <a:r>
              <a:rPr lang="en-US" dirty="0"/>
              <a:t>. </a:t>
            </a:r>
            <a:r>
              <a:rPr lang="en-US" dirty="0" err="1"/>
              <a:t>Temque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iliqui</a:t>
            </a:r>
            <a:r>
              <a:rPr lang="en-US" dirty="0"/>
              <a:t> </a:t>
            </a:r>
            <a:r>
              <a:rPr lang="en-US" dirty="0" err="1"/>
              <a:t>consernam</a:t>
            </a:r>
            <a:r>
              <a:rPr lang="en-US" dirty="0"/>
              <a:t> at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Ehenis</a:t>
            </a:r>
            <a:r>
              <a:rPr lang="en-US" dirty="0"/>
              <a:t> </a:t>
            </a:r>
            <a:r>
              <a:rPr lang="en-US" dirty="0" err="1"/>
              <a:t>restius</a:t>
            </a:r>
            <a:r>
              <a:rPr lang="en-US" dirty="0"/>
              <a:t> </a:t>
            </a:r>
            <a:r>
              <a:rPr lang="en-US" dirty="0" err="1"/>
              <a:t>nestiae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simus</a:t>
            </a:r>
            <a:r>
              <a:rPr lang="en-US" dirty="0"/>
              <a:t> </a:t>
            </a:r>
            <a:r>
              <a:rPr lang="en-US" dirty="0" err="1"/>
              <a:t>netur</a:t>
            </a:r>
            <a:r>
              <a:rPr lang="en-US" dirty="0"/>
              <a:t>.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tecusam</a:t>
            </a:r>
            <a:r>
              <a:rPr lang="en-US" dirty="0"/>
              <a:t> </a:t>
            </a:r>
            <a:r>
              <a:rPr lang="en-US" dirty="0" err="1"/>
              <a:t>exerunt</a:t>
            </a:r>
            <a:r>
              <a:rPr lang="en-US" dirty="0"/>
              <a:t> qui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temodit</a:t>
            </a:r>
            <a:r>
              <a:rPr lang="en-US" dirty="0"/>
              <a:t> </a:t>
            </a:r>
            <a:r>
              <a:rPr lang="en-US" dirty="0" err="1"/>
              <a:t>ationsequi</a:t>
            </a:r>
            <a:r>
              <a:rPr lang="en-US" dirty="0"/>
              <a:t> </a:t>
            </a:r>
            <a:r>
              <a:rPr lang="en-US" dirty="0" err="1"/>
              <a:t>simodipsunt</a:t>
            </a:r>
            <a:r>
              <a:rPr lang="en-US" dirty="0"/>
              <a:t>.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48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r>
              <a:rPr lang="en-US" dirty="0"/>
              <a:t>Sally </a:t>
            </a:r>
            <a:r>
              <a:rPr lang="en-US" dirty="0" smtClean="0"/>
              <a:t>Smith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err="1" smtClean="0"/>
              <a:t>sallysmith@sph.umn.edu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612.XXX.XXXX</a:t>
            </a:r>
            <a:endParaRPr lang="en-US" dirty="0"/>
          </a:p>
        </p:txBody>
      </p:sp>
      <p:graphicFrame>
        <p:nvGraphicFramePr>
          <p:cNvPr id="30" name="Chart Placeholder 28"/>
          <p:cNvGraphicFramePr>
            <a:graphicFrameLocks noGrp="1"/>
          </p:cNvGraphicFramePr>
          <p:nvPr>
            <p:ph type="chart" sz="quarter" idx="25"/>
            <p:extLst>
              <p:ext uri="{D42A27DB-BD31-4B8C-83A1-F6EECF244321}">
                <p14:modId xmlns:p14="http://schemas.microsoft.com/office/powerpoint/2010/main" val="1154845505"/>
              </p:ext>
            </p:extLst>
          </p:nvPr>
        </p:nvGraphicFramePr>
        <p:xfrm>
          <a:off x="17772063" y="16913225"/>
          <a:ext cx="13858875" cy="1197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Picture Placeholder 30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0"/>
          </p:nvPr>
        </p:nvSpPr>
        <p:spPr/>
      </p:sp>
    </p:spTree>
    <p:extLst>
      <p:ext uri="{BB962C8B-B14F-4D97-AF65-F5344CB8AC3E}">
        <p14:creationId xmlns:p14="http://schemas.microsoft.com/office/powerpoint/2010/main" val="207925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PHOTO PRESENTATION LAYOUT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Author Names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METHODOLOGY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 dirty="0">
                <a:latin typeface="Trebuchet MS" charset="0"/>
              </a:rPr>
              <a:t>Re </a:t>
            </a:r>
            <a:r>
              <a:rPr lang="en-US" dirty="0" err="1">
                <a:latin typeface="Trebuchet MS" charset="0"/>
              </a:rPr>
              <a:t>veleni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repudae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stionsed</a:t>
            </a:r>
            <a:r>
              <a:rPr lang="en-US" dirty="0">
                <a:latin typeface="Trebuchet MS" charset="0"/>
              </a:rPr>
              <a:t> ma sim </a:t>
            </a:r>
            <a:r>
              <a:rPr lang="en-US" dirty="0" err="1">
                <a:latin typeface="Trebuchet MS" charset="0"/>
              </a:rPr>
              <a:t>eicae</a:t>
            </a:r>
            <a:r>
              <a:rPr lang="en-US" dirty="0">
                <a:latin typeface="Trebuchet MS" charset="0"/>
              </a:rPr>
              <a:t> non et </a:t>
            </a:r>
            <a:r>
              <a:rPr lang="en-US" dirty="0" err="1">
                <a:latin typeface="Trebuchet MS" charset="0"/>
              </a:rPr>
              <a:t>imagnis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quasper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cillabore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ilit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fuga</a:t>
            </a:r>
            <a:r>
              <a:rPr lang="en-US" dirty="0">
                <a:latin typeface="Trebuchet MS" charset="0"/>
              </a:rPr>
              <a:t>. </a:t>
            </a:r>
            <a:r>
              <a:rPr lang="en-US" dirty="0" err="1">
                <a:latin typeface="Trebuchet MS" charset="0"/>
              </a:rPr>
              <a:t>Eque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simi</a:t>
            </a:r>
            <a:r>
              <a:rPr lang="en-US" dirty="0">
                <a:latin typeface="Trebuchet MS" charset="0"/>
              </a:rPr>
              <a:t>, </a:t>
            </a:r>
            <a:r>
              <a:rPr lang="en-US" dirty="0" err="1">
                <a:latin typeface="Trebuchet MS" charset="0"/>
              </a:rPr>
              <a:t>omniminvent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accae</a:t>
            </a:r>
            <a:r>
              <a:rPr lang="en-US" dirty="0">
                <a:latin typeface="Trebuchet MS" charset="0"/>
              </a:rPr>
              <a:t>. </a:t>
            </a:r>
            <a:r>
              <a:rPr lang="en-US" dirty="0" err="1">
                <a:latin typeface="Trebuchet MS" charset="0"/>
              </a:rPr>
              <a:t>Moluptatusa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nos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accabo</a:t>
            </a:r>
            <a:r>
              <a:rPr lang="en-US" dirty="0">
                <a:latin typeface="Trebuchet MS" charset="0"/>
              </a:rPr>
              <a:t>. Et </a:t>
            </a:r>
            <a:r>
              <a:rPr lang="en-US" dirty="0" err="1">
                <a:latin typeface="Trebuchet MS" charset="0"/>
              </a:rPr>
              <a:t>eos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etur</a:t>
            </a:r>
            <a:r>
              <a:rPr lang="en-US" dirty="0">
                <a:latin typeface="Trebuchet MS" charset="0"/>
              </a:rPr>
              <a:t>, </a:t>
            </a:r>
            <a:r>
              <a:rPr lang="en-US" dirty="0" err="1">
                <a:latin typeface="Trebuchet MS" charset="0"/>
              </a:rPr>
              <a:t>quis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etur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reprore</a:t>
            </a:r>
            <a:r>
              <a:rPr lang="en-US" dirty="0">
                <a:latin typeface="Trebuchet MS" charset="0"/>
              </a:rPr>
              <a:t>, sum </a:t>
            </a:r>
            <a:r>
              <a:rPr lang="en-US" dirty="0" err="1">
                <a:latin typeface="Trebuchet MS" charset="0"/>
              </a:rPr>
              <a:t>ut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dita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nesenis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exceper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itatur</a:t>
            </a:r>
            <a:r>
              <a:rPr lang="en-US" dirty="0">
                <a:latin typeface="Trebuchet MS" charset="0"/>
              </a:rPr>
              <a:t>. Re </a:t>
            </a:r>
            <a:r>
              <a:rPr lang="en-US" dirty="0" err="1">
                <a:latin typeface="Trebuchet MS" charset="0"/>
              </a:rPr>
              <a:t>veleni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repudae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stionsed</a:t>
            </a:r>
            <a:r>
              <a:rPr lang="en-US" dirty="0">
                <a:latin typeface="Trebuchet MS" charset="0"/>
              </a:rPr>
              <a:t> ma sim </a:t>
            </a:r>
            <a:r>
              <a:rPr lang="en-US" dirty="0" err="1">
                <a:latin typeface="Trebuchet MS" charset="0"/>
              </a:rPr>
              <a:t>eicae</a:t>
            </a:r>
            <a:r>
              <a:rPr lang="en-US" dirty="0">
                <a:latin typeface="Trebuchet MS" charset="0"/>
              </a:rPr>
              <a:t> non et </a:t>
            </a:r>
            <a:r>
              <a:rPr lang="en-US" dirty="0" err="1">
                <a:latin typeface="Trebuchet MS" charset="0"/>
              </a:rPr>
              <a:t>imagnis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quasper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cillabore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ilit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fuga</a:t>
            </a:r>
            <a:r>
              <a:rPr lang="en-US" dirty="0">
                <a:latin typeface="Trebuchet MS" charset="0"/>
              </a:rPr>
              <a:t>. </a:t>
            </a:r>
            <a:r>
              <a:rPr lang="en-US" dirty="0" err="1">
                <a:latin typeface="Trebuchet MS" charset="0"/>
              </a:rPr>
              <a:t>Eque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simi</a:t>
            </a:r>
            <a:r>
              <a:rPr lang="en-US" dirty="0">
                <a:latin typeface="Trebuchet MS" charset="0"/>
              </a:rPr>
              <a:t>, </a:t>
            </a:r>
            <a:r>
              <a:rPr lang="en-US" dirty="0" err="1">
                <a:latin typeface="Trebuchet MS" charset="0"/>
              </a:rPr>
              <a:t>omniminvent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accae</a:t>
            </a:r>
            <a:r>
              <a:rPr lang="en-US" dirty="0">
                <a:latin typeface="Trebuchet MS" charset="0"/>
              </a:rPr>
              <a:t>. </a:t>
            </a:r>
            <a:r>
              <a:rPr lang="en-US" dirty="0" err="1">
                <a:latin typeface="Trebuchet MS" charset="0"/>
              </a:rPr>
              <a:t>Moluptatusa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nos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accabo</a:t>
            </a:r>
            <a:r>
              <a:rPr lang="en-US" dirty="0">
                <a:latin typeface="Trebuchet MS" charset="0"/>
              </a:rPr>
              <a:t>. Et </a:t>
            </a:r>
            <a:r>
              <a:rPr lang="en-US" dirty="0" err="1">
                <a:latin typeface="Trebuchet MS" charset="0"/>
              </a:rPr>
              <a:t>eos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etur</a:t>
            </a:r>
            <a:r>
              <a:rPr lang="en-US" dirty="0">
                <a:latin typeface="Trebuchet MS" charset="0"/>
              </a:rPr>
              <a:t>, </a:t>
            </a:r>
            <a:r>
              <a:rPr lang="en-US" dirty="0" err="1">
                <a:latin typeface="Trebuchet MS" charset="0"/>
              </a:rPr>
              <a:t>quis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etur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reprore</a:t>
            </a:r>
            <a:r>
              <a:rPr lang="en-US" dirty="0">
                <a:latin typeface="Trebuchet MS" charset="0"/>
              </a:rPr>
              <a:t>, sum </a:t>
            </a:r>
            <a:r>
              <a:rPr lang="en-US" dirty="0" err="1">
                <a:latin typeface="Trebuchet MS" charset="0"/>
              </a:rPr>
              <a:t>ut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dita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nesenis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exceper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itatur</a:t>
            </a:r>
            <a:r>
              <a:rPr lang="en-US" dirty="0">
                <a:latin typeface="Trebuchet MS" charset="0"/>
              </a:rPr>
              <a:t>. </a:t>
            </a:r>
            <a:r>
              <a:rPr lang="en-US" dirty="0" err="1">
                <a:latin typeface="Trebuchet MS" charset="0"/>
              </a:rPr>
              <a:t>Epre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nim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doluptam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vollore</a:t>
            </a:r>
            <a:r>
              <a:rPr lang="en-US" dirty="0">
                <a:latin typeface="Trebuchet MS" charset="0"/>
              </a:rPr>
              <a:t> et </a:t>
            </a:r>
            <a:r>
              <a:rPr lang="en-US" dirty="0" err="1">
                <a:latin typeface="Trebuchet MS" charset="0"/>
              </a:rPr>
              <a:t>versper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natent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odi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blabore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parum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harum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eos</a:t>
            </a:r>
            <a:r>
              <a:rPr lang="en-US" dirty="0">
                <a:latin typeface="Trebuchet MS" charset="0"/>
              </a:rPr>
              <a:t> maximus, </a:t>
            </a:r>
            <a:r>
              <a:rPr lang="en-US" dirty="0" err="1">
                <a:latin typeface="Trebuchet MS" charset="0"/>
              </a:rPr>
              <a:t>te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pere</a:t>
            </a:r>
            <a:r>
              <a:rPr lang="en-US" dirty="0">
                <a:latin typeface="Trebuchet MS" charset="0"/>
              </a:rPr>
              <a:t>, quae. Obit </a:t>
            </a:r>
            <a:r>
              <a:rPr lang="en-US" dirty="0" err="1">
                <a:latin typeface="Trebuchet MS" charset="0"/>
              </a:rPr>
              <a:t>faccus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doloris</a:t>
            </a:r>
            <a:r>
              <a:rPr lang="en-US" dirty="0">
                <a:latin typeface="Trebuchet MS" charset="0"/>
              </a:rPr>
              <a:t> </a:t>
            </a:r>
            <a:r>
              <a:rPr lang="en-US" dirty="0" err="1">
                <a:latin typeface="Trebuchet MS" charset="0"/>
              </a:rPr>
              <a:t>sequis</a:t>
            </a:r>
            <a:r>
              <a:rPr lang="en-US" dirty="0">
                <a:latin typeface="Trebuchet MS" charset="0"/>
              </a:rPr>
              <a:t> et que </a:t>
            </a:r>
            <a:r>
              <a:rPr lang="en-US" dirty="0" err="1">
                <a:latin typeface="Trebuchet MS" charset="0"/>
              </a:rPr>
              <a:t>sumquis</a:t>
            </a:r>
            <a:r>
              <a:rPr lang="en-US" dirty="0">
                <a:latin typeface="Trebuchet MS" charset="0"/>
              </a:rPr>
              <a:t>.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31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r>
              <a:rPr lang="en-US" dirty="0" err="1"/>
              <a:t>Bitae</a:t>
            </a:r>
            <a:r>
              <a:rPr lang="en-US" dirty="0"/>
              <a:t> </a:t>
            </a:r>
            <a:r>
              <a:rPr lang="en-US" dirty="0" err="1"/>
              <a:t>molenim</a:t>
            </a:r>
            <a:r>
              <a:rPr lang="en-US" dirty="0"/>
              <a:t> </a:t>
            </a:r>
            <a:r>
              <a:rPr lang="en-US" dirty="0" err="1"/>
              <a:t>inimaio</a:t>
            </a:r>
            <a:r>
              <a:rPr lang="en-US" dirty="0"/>
              <a:t>. </a:t>
            </a:r>
            <a:r>
              <a:rPr lang="en-US" dirty="0" err="1"/>
              <a:t>Itat</a:t>
            </a:r>
            <a:r>
              <a:rPr lang="en-US" dirty="0"/>
              <a:t> </a:t>
            </a:r>
            <a:r>
              <a:rPr lang="en-US" dirty="0" err="1"/>
              <a:t>hiti</a:t>
            </a:r>
            <a:r>
              <a:rPr lang="en-US" dirty="0"/>
              <a:t> </a:t>
            </a:r>
            <a:r>
              <a:rPr lang="en-US" dirty="0" err="1"/>
              <a:t>optatempori</a:t>
            </a:r>
            <a:r>
              <a:rPr lang="en-US" dirty="0"/>
              <a:t> </a:t>
            </a:r>
            <a:r>
              <a:rPr lang="en-US" dirty="0" err="1"/>
              <a:t>dolut</a:t>
            </a:r>
            <a:r>
              <a:rPr lang="en-US" dirty="0"/>
              <a:t> </a:t>
            </a:r>
            <a:r>
              <a:rPr lang="en-US" dirty="0" err="1"/>
              <a:t>officiis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illit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modist</a:t>
            </a:r>
            <a:r>
              <a:rPr lang="en-US" dirty="0"/>
              <a:t> </a:t>
            </a:r>
            <a:r>
              <a:rPr lang="en-US" dirty="0" err="1"/>
              <a:t>aligent</a:t>
            </a:r>
            <a:r>
              <a:rPr lang="en-US" dirty="0"/>
              <a:t>, </a:t>
            </a:r>
            <a:r>
              <a:rPr lang="en-US" dirty="0" err="1"/>
              <a:t>omniscim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con ne </a:t>
            </a:r>
            <a:r>
              <a:rPr lang="en-US" dirty="0" err="1"/>
              <a:t>pliquia</a:t>
            </a:r>
            <a:r>
              <a:rPr lang="en-US" dirty="0"/>
              <a:t> que pa </a:t>
            </a:r>
            <a:r>
              <a:rPr lang="en-US" dirty="0" err="1"/>
              <a:t>delitio</a:t>
            </a:r>
            <a:r>
              <a:rPr lang="en-US" dirty="0"/>
              <a:t> </a:t>
            </a:r>
            <a:r>
              <a:rPr lang="en-US" dirty="0" err="1"/>
              <a:t>enducit</a:t>
            </a:r>
            <a:r>
              <a:rPr lang="en-US" dirty="0"/>
              <a:t> </a:t>
            </a:r>
            <a:r>
              <a:rPr lang="en-US" dirty="0" err="1"/>
              <a:t>atibusto</a:t>
            </a:r>
            <a:r>
              <a:rPr lang="en-US" dirty="0"/>
              <a:t> </a:t>
            </a:r>
            <a:r>
              <a:rPr lang="en-US" dirty="0" err="1"/>
              <a:t>volupidi</a:t>
            </a:r>
            <a:r>
              <a:rPr lang="en-US" dirty="0"/>
              <a:t> tem labor </a:t>
            </a:r>
            <a:r>
              <a:rPr lang="en-US" dirty="0" err="1"/>
              <a:t>rerspedis</a:t>
            </a:r>
            <a:r>
              <a:rPr lang="en-US" dirty="0"/>
              <a:t> </a:t>
            </a:r>
            <a:r>
              <a:rPr lang="en-US" dirty="0" err="1"/>
              <a:t>aborum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atemporatia</a:t>
            </a:r>
            <a:r>
              <a:rPr lang="en-US" dirty="0"/>
              <a:t> </a:t>
            </a:r>
            <a:r>
              <a:rPr lang="en-US" dirty="0" err="1"/>
              <a:t>cus</a:t>
            </a:r>
            <a:r>
              <a:rPr lang="en-US" dirty="0"/>
              <a:t>.</a:t>
            </a:r>
          </a:p>
          <a:p>
            <a:r>
              <a:rPr lang="en-US" dirty="0"/>
              <a:t>•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/>
              <a:t>Donec</a:t>
            </a:r>
            <a:r>
              <a:rPr lang="en-US" dirty="0"/>
              <a:t>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pede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 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r>
              <a:rPr lang="en-US" dirty="0" err="1"/>
              <a:t>Pudaecesto</a:t>
            </a:r>
            <a:r>
              <a:rPr lang="en-US" dirty="0"/>
              <a:t> </a:t>
            </a:r>
            <a:r>
              <a:rPr lang="en-US" dirty="0" err="1"/>
              <a:t>voluptaturis</a:t>
            </a:r>
            <a:r>
              <a:rPr lang="en-US" dirty="0"/>
              <a:t> </a:t>
            </a:r>
            <a:r>
              <a:rPr lang="en-US" dirty="0" err="1"/>
              <a:t>volore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cusapis</a:t>
            </a:r>
            <a:r>
              <a:rPr lang="en-US" dirty="0"/>
              <a:t> </a:t>
            </a:r>
            <a:r>
              <a:rPr lang="en-US" dirty="0" err="1"/>
              <a:t>voluptatas</a:t>
            </a:r>
            <a:r>
              <a:rPr lang="en-US" dirty="0"/>
              <a:t> </a:t>
            </a:r>
            <a:r>
              <a:rPr lang="en-US" dirty="0" err="1"/>
              <a:t>volessi</a:t>
            </a:r>
            <a:r>
              <a:rPr lang="en-US" dirty="0"/>
              <a:t> </a:t>
            </a:r>
            <a:r>
              <a:rPr lang="en-US" dirty="0" err="1"/>
              <a:t>ncitium</a:t>
            </a:r>
            <a:r>
              <a:rPr lang="en-US" dirty="0"/>
              <a:t> </a:t>
            </a:r>
            <a:r>
              <a:rPr lang="en-US" dirty="0" err="1"/>
              <a:t>suntora</a:t>
            </a:r>
            <a:r>
              <a:rPr lang="en-US" dirty="0"/>
              <a:t> </a:t>
            </a:r>
            <a:r>
              <a:rPr lang="en-US" dirty="0" err="1"/>
              <a:t>eperibu</a:t>
            </a:r>
            <a:r>
              <a:rPr lang="en-US" dirty="0"/>
              <a:t> </a:t>
            </a:r>
            <a:r>
              <a:rPr lang="en-US" dirty="0" err="1"/>
              <a:t>sanisimus</a:t>
            </a:r>
            <a:r>
              <a:rPr lang="en-US" dirty="0"/>
              <a:t>. </a:t>
            </a:r>
            <a:r>
              <a:rPr lang="en-US" dirty="0" err="1"/>
              <a:t>Temque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iliqui</a:t>
            </a:r>
            <a:r>
              <a:rPr lang="en-US" dirty="0"/>
              <a:t> </a:t>
            </a:r>
            <a:r>
              <a:rPr lang="en-US" dirty="0" err="1"/>
              <a:t>consernam</a:t>
            </a:r>
            <a:r>
              <a:rPr lang="en-US" dirty="0"/>
              <a:t> at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Ehenis</a:t>
            </a:r>
            <a:r>
              <a:rPr lang="en-US" dirty="0"/>
              <a:t> </a:t>
            </a:r>
            <a:r>
              <a:rPr lang="en-US" dirty="0" err="1"/>
              <a:t>restius</a:t>
            </a:r>
            <a:r>
              <a:rPr lang="en-US" dirty="0"/>
              <a:t> </a:t>
            </a:r>
            <a:r>
              <a:rPr lang="en-US" dirty="0" err="1"/>
              <a:t>nestiae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simus</a:t>
            </a:r>
            <a:r>
              <a:rPr lang="en-US" dirty="0"/>
              <a:t> </a:t>
            </a:r>
            <a:r>
              <a:rPr lang="en-US" dirty="0" err="1"/>
              <a:t>netur</a:t>
            </a:r>
            <a:r>
              <a:rPr lang="en-US" dirty="0"/>
              <a:t>.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tecusam</a:t>
            </a:r>
            <a:r>
              <a:rPr lang="en-US" dirty="0"/>
              <a:t> </a:t>
            </a:r>
            <a:r>
              <a:rPr lang="en-US" dirty="0" err="1"/>
              <a:t>exerunt</a:t>
            </a:r>
            <a:r>
              <a:rPr lang="en-US" dirty="0"/>
              <a:t> qui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temodit</a:t>
            </a:r>
            <a:r>
              <a:rPr lang="en-US" dirty="0"/>
              <a:t> </a:t>
            </a:r>
            <a:r>
              <a:rPr lang="en-US" dirty="0" err="1"/>
              <a:t>ationsequi</a:t>
            </a:r>
            <a:r>
              <a:rPr lang="en-US" dirty="0"/>
              <a:t> </a:t>
            </a:r>
            <a:r>
              <a:rPr lang="en-US" dirty="0" err="1"/>
              <a:t>simodipsunt</a:t>
            </a:r>
            <a:r>
              <a:rPr lang="en-US" dirty="0"/>
              <a:t> lit </a:t>
            </a:r>
            <a:r>
              <a:rPr lang="en-US" dirty="0" err="1"/>
              <a:t>fuga</a:t>
            </a:r>
            <a:r>
              <a:rPr lang="en-US" dirty="0"/>
              <a:t>. Solo </a:t>
            </a:r>
            <a:r>
              <a:rPr lang="en-US" dirty="0" err="1"/>
              <a:t>optatur</a:t>
            </a:r>
            <a:r>
              <a:rPr lang="en-US" dirty="0"/>
              <a:t>, quam </a:t>
            </a:r>
            <a:r>
              <a:rPr lang="en-US" dirty="0" err="1"/>
              <a:t>nat</a:t>
            </a:r>
            <a:r>
              <a:rPr lang="en-US" dirty="0"/>
              <a:t> ma </a:t>
            </a:r>
            <a:r>
              <a:rPr lang="en-US" dirty="0" err="1"/>
              <a:t>vidunt</a:t>
            </a:r>
            <a:r>
              <a:rPr lang="en-US" dirty="0"/>
              <a:t> </a:t>
            </a:r>
            <a:r>
              <a:rPr lang="en-US" dirty="0" err="1"/>
              <a:t>audis</a:t>
            </a:r>
            <a:r>
              <a:rPr lang="en-US" dirty="0"/>
              <a:t> re, </a:t>
            </a:r>
            <a:r>
              <a:rPr lang="en-US" dirty="0" err="1"/>
              <a:t>esequis</a:t>
            </a:r>
            <a:r>
              <a:rPr lang="en-US" dirty="0"/>
              <a:t> </a:t>
            </a:r>
            <a:r>
              <a:rPr lang="en-US" dirty="0" err="1"/>
              <a:t>moloratur</a:t>
            </a:r>
            <a:r>
              <a:rPr lang="en-US" dirty="0"/>
              <a:t> </a:t>
            </a:r>
            <a:r>
              <a:rPr lang="en-US" dirty="0" err="1"/>
              <a:t>sitatiosam</a:t>
            </a:r>
            <a:r>
              <a:rPr lang="en-US" dirty="0"/>
              <a:t> </a:t>
            </a:r>
            <a:r>
              <a:rPr lang="en-US" dirty="0" err="1"/>
              <a:t>eum</a:t>
            </a:r>
            <a:r>
              <a:rPr lang="en-US" dirty="0"/>
              <a:t> quo </a:t>
            </a:r>
            <a:r>
              <a:rPr lang="en-US" dirty="0" err="1"/>
              <a:t>voluptatus</a:t>
            </a:r>
            <a:r>
              <a:rPr lang="en-US" dirty="0"/>
              <a:t> </a:t>
            </a:r>
            <a:r>
              <a:rPr lang="en-US" dirty="0" err="1"/>
              <a:t>sequia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 smtClean="0"/>
              <a:t>menitae</a:t>
            </a:r>
            <a:r>
              <a:rPr lang="en-US" dirty="0"/>
              <a:t>.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r>
              <a:rPr lang="en-US" dirty="0" err="1"/>
              <a:t>Pudaecesto</a:t>
            </a:r>
            <a:r>
              <a:rPr lang="en-US" dirty="0"/>
              <a:t> </a:t>
            </a:r>
            <a:r>
              <a:rPr lang="en-US" dirty="0" err="1"/>
              <a:t>voluptaturis</a:t>
            </a:r>
            <a:r>
              <a:rPr lang="en-US" dirty="0"/>
              <a:t> </a:t>
            </a:r>
            <a:r>
              <a:rPr lang="en-US" dirty="0" err="1"/>
              <a:t>volore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cusapis</a:t>
            </a:r>
            <a:r>
              <a:rPr lang="en-US" dirty="0"/>
              <a:t> </a:t>
            </a:r>
            <a:r>
              <a:rPr lang="en-US" dirty="0" err="1"/>
              <a:t>voluptatas</a:t>
            </a:r>
            <a:r>
              <a:rPr lang="en-US" dirty="0"/>
              <a:t> </a:t>
            </a:r>
            <a:r>
              <a:rPr lang="en-US" dirty="0" err="1"/>
              <a:t>volessi</a:t>
            </a:r>
            <a:r>
              <a:rPr lang="en-US" dirty="0"/>
              <a:t> </a:t>
            </a:r>
            <a:r>
              <a:rPr lang="en-US" dirty="0" err="1"/>
              <a:t>ncitium</a:t>
            </a:r>
            <a:r>
              <a:rPr lang="en-US" dirty="0"/>
              <a:t> </a:t>
            </a:r>
            <a:r>
              <a:rPr lang="en-US" dirty="0" err="1"/>
              <a:t>suntora</a:t>
            </a:r>
            <a:r>
              <a:rPr lang="en-US" dirty="0"/>
              <a:t> </a:t>
            </a:r>
            <a:r>
              <a:rPr lang="en-US" dirty="0" err="1"/>
              <a:t>eperibu</a:t>
            </a:r>
            <a:r>
              <a:rPr lang="en-US" dirty="0"/>
              <a:t> </a:t>
            </a:r>
            <a:r>
              <a:rPr lang="en-US" dirty="0" err="1"/>
              <a:t>sanisimus</a:t>
            </a:r>
            <a:r>
              <a:rPr lang="en-US" dirty="0"/>
              <a:t>. </a:t>
            </a:r>
            <a:r>
              <a:rPr lang="en-US" dirty="0" err="1"/>
              <a:t>Temque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iliqui</a:t>
            </a:r>
            <a:r>
              <a:rPr lang="en-US" dirty="0"/>
              <a:t> </a:t>
            </a:r>
            <a:r>
              <a:rPr lang="en-US" dirty="0" err="1"/>
              <a:t>consernam</a:t>
            </a:r>
            <a:r>
              <a:rPr lang="en-US" dirty="0"/>
              <a:t> at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Ehenis</a:t>
            </a:r>
            <a:r>
              <a:rPr lang="en-US" dirty="0"/>
              <a:t> </a:t>
            </a:r>
            <a:r>
              <a:rPr lang="en-US" dirty="0" err="1"/>
              <a:t>restius</a:t>
            </a:r>
            <a:r>
              <a:rPr lang="en-US" dirty="0"/>
              <a:t> </a:t>
            </a:r>
            <a:r>
              <a:rPr lang="en-US" dirty="0" err="1"/>
              <a:t>nestiae</a:t>
            </a:r>
            <a:r>
              <a:rPr lang="en-US" dirty="0"/>
              <a:t> </a:t>
            </a:r>
            <a:r>
              <a:rPr lang="en-US" dirty="0" err="1"/>
              <a:t>nis</a:t>
            </a:r>
            <a:r>
              <a:rPr lang="en-US" dirty="0"/>
              <a:t> </a:t>
            </a:r>
            <a:r>
              <a:rPr lang="en-US" dirty="0" err="1"/>
              <a:t>simus</a:t>
            </a:r>
            <a:r>
              <a:rPr lang="en-US" dirty="0"/>
              <a:t> </a:t>
            </a:r>
            <a:r>
              <a:rPr lang="en-US" dirty="0" err="1"/>
              <a:t>netur</a:t>
            </a:r>
            <a:r>
              <a:rPr lang="en-US" dirty="0"/>
              <a:t>.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tecusam</a:t>
            </a:r>
            <a:r>
              <a:rPr lang="en-US" dirty="0"/>
              <a:t> </a:t>
            </a:r>
            <a:r>
              <a:rPr lang="en-US" dirty="0" err="1"/>
              <a:t>exerunt</a:t>
            </a:r>
            <a:r>
              <a:rPr lang="en-US" dirty="0"/>
              <a:t> qui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temodit</a:t>
            </a:r>
            <a:r>
              <a:rPr lang="en-US" dirty="0"/>
              <a:t> </a:t>
            </a:r>
            <a:r>
              <a:rPr lang="en-US" dirty="0" err="1"/>
              <a:t>ationsequi</a:t>
            </a:r>
            <a:r>
              <a:rPr lang="en-US" dirty="0"/>
              <a:t> </a:t>
            </a:r>
            <a:r>
              <a:rPr lang="en-US" dirty="0" err="1" smtClean="0"/>
              <a:t>simodipsunt</a:t>
            </a:r>
            <a:r>
              <a:rPr lang="en-US" dirty="0"/>
              <a:t>.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RESULTS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6"/>
          </p:nvPr>
        </p:nvSpPr>
        <p:spPr/>
        <p:txBody>
          <a:bodyPr/>
          <a:lstStyle/>
          <a:p>
            <a:r>
              <a:rPr lang="en-US" dirty="0" err="1"/>
              <a:t>Bitae</a:t>
            </a:r>
            <a:r>
              <a:rPr lang="en-US" dirty="0"/>
              <a:t> </a:t>
            </a:r>
            <a:r>
              <a:rPr lang="en-US" dirty="0" err="1"/>
              <a:t>molenim</a:t>
            </a:r>
            <a:r>
              <a:rPr lang="en-US" dirty="0"/>
              <a:t> </a:t>
            </a:r>
            <a:r>
              <a:rPr lang="en-US" dirty="0" err="1"/>
              <a:t>inimaio</a:t>
            </a:r>
            <a:r>
              <a:rPr lang="en-US" dirty="0"/>
              <a:t>. </a:t>
            </a:r>
            <a:r>
              <a:rPr lang="en-US" dirty="0" err="1"/>
              <a:t>Itat</a:t>
            </a:r>
            <a:r>
              <a:rPr lang="en-US" dirty="0"/>
              <a:t> </a:t>
            </a:r>
            <a:r>
              <a:rPr lang="en-US" dirty="0" err="1"/>
              <a:t>hiti</a:t>
            </a:r>
            <a:r>
              <a:rPr lang="en-US" dirty="0"/>
              <a:t> </a:t>
            </a:r>
            <a:r>
              <a:rPr lang="en-US" dirty="0" err="1"/>
              <a:t>optatempori</a:t>
            </a:r>
            <a:r>
              <a:rPr lang="en-US" dirty="0"/>
              <a:t> </a:t>
            </a:r>
            <a:r>
              <a:rPr lang="en-US" dirty="0" err="1"/>
              <a:t>dolut</a:t>
            </a:r>
            <a:r>
              <a:rPr lang="en-US" dirty="0"/>
              <a:t> </a:t>
            </a:r>
            <a:r>
              <a:rPr lang="en-US" dirty="0" err="1"/>
              <a:t>officiis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illit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modist</a:t>
            </a:r>
            <a:r>
              <a:rPr lang="en-US" dirty="0"/>
              <a:t> </a:t>
            </a:r>
            <a:r>
              <a:rPr lang="en-US" dirty="0" err="1"/>
              <a:t>aligent</a:t>
            </a:r>
            <a:r>
              <a:rPr lang="en-US" dirty="0"/>
              <a:t>, </a:t>
            </a:r>
            <a:r>
              <a:rPr lang="en-US" dirty="0" err="1"/>
              <a:t>omniscim</a:t>
            </a:r>
            <a:r>
              <a:rPr lang="en-US" dirty="0"/>
              <a:t> </a:t>
            </a:r>
            <a:r>
              <a:rPr lang="en-US" dirty="0" err="1"/>
              <a:t>ea</a:t>
            </a:r>
            <a:r>
              <a:rPr lang="en-US" dirty="0"/>
              <a:t> con ne </a:t>
            </a:r>
            <a:r>
              <a:rPr lang="en-US" dirty="0" err="1"/>
              <a:t>pliquia</a:t>
            </a:r>
            <a:r>
              <a:rPr lang="en-US" dirty="0"/>
              <a:t> que pa </a:t>
            </a:r>
            <a:r>
              <a:rPr lang="en-US" dirty="0" err="1"/>
              <a:t>delitio</a:t>
            </a:r>
            <a:r>
              <a:rPr lang="en-US" dirty="0"/>
              <a:t> </a:t>
            </a:r>
            <a:r>
              <a:rPr lang="en-US" dirty="0" err="1"/>
              <a:t>enducit</a:t>
            </a:r>
            <a:r>
              <a:rPr lang="en-US" dirty="0"/>
              <a:t> </a:t>
            </a:r>
            <a:r>
              <a:rPr lang="en-US" dirty="0" err="1"/>
              <a:t>atibusto</a:t>
            </a:r>
            <a:r>
              <a:rPr lang="en-US" dirty="0"/>
              <a:t> </a:t>
            </a:r>
            <a:r>
              <a:rPr lang="en-US" dirty="0" err="1"/>
              <a:t>volupidi</a:t>
            </a:r>
            <a:r>
              <a:rPr lang="en-US" dirty="0"/>
              <a:t> tem labor </a:t>
            </a:r>
            <a:r>
              <a:rPr lang="en-US" dirty="0" err="1"/>
              <a:t>rerspedis</a:t>
            </a:r>
            <a:r>
              <a:rPr lang="en-US" dirty="0"/>
              <a:t> </a:t>
            </a:r>
            <a:r>
              <a:rPr lang="en-US" dirty="0" err="1"/>
              <a:t>aborum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atemporatia</a:t>
            </a:r>
            <a:r>
              <a:rPr lang="en-US" dirty="0"/>
              <a:t> </a:t>
            </a:r>
            <a:r>
              <a:rPr lang="en-US" dirty="0" err="1"/>
              <a:t>cus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 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 </a:t>
            </a:r>
          </a:p>
          <a:p>
            <a:r>
              <a:rPr lang="en-US" dirty="0" smtClean="0"/>
              <a:t>•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 smtClean="0"/>
              <a:t>Donec</a:t>
            </a:r>
            <a:r>
              <a:rPr lang="en-US" dirty="0" smtClean="0"/>
              <a:t> </a:t>
            </a:r>
            <a:r>
              <a:rPr lang="en-US" dirty="0"/>
              <a:t>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pede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 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6" name="Chart Placeholder 25"/>
          <p:cNvGraphicFramePr>
            <a:graphicFrameLocks noGrp="1"/>
          </p:cNvGraphicFramePr>
          <p:nvPr>
            <p:ph type="chart" sz="quarter" idx="25"/>
            <p:extLst>
              <p:ext uri="{D42A27DB-BD31-4B8C-83A1-F6EECF244321}">
                <p14:modId xmlns:p14="http://schemas.microsoft.com/office/powerpoint/2010/main" val="23546911"/>
              </p:ext>
            </p:extLst>
          </p:nvPr>
        </p:nvGraphicFramePr>
        <p:xfrm>
          <a:off x="17797463" y="5859463"/>
          <a:ext cx="13858875" cy="902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ontent Placeholder 16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r>
              <a:rPr lang="en-US" dirty="0"/>
              <a:t>*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7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CONTACT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8"/>
          </p:nvPr>
        </p:nvSpPr>
        <p:spPr/>
        <p:txBody>
          <a:bodyPr/>
          <a:lstStyle/>
          <a:p>
            <a:r>
              <a:rPr lang="en-US" dirty="0"/>
              <a:t>Sally Smith</a:t>
            </a:r>
            <a:br>
              <a:rPr lang="en-US" dirty="0"/>
            </a:br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sallysmith@sph.umn.edu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612.XXX.XXXX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33"/>
          </p:nvPr>
        </p:nvSpPr>
        <p:spPr/>
        <p:txBody>
          <a:bodyPr/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REFERENCES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r>
              <a:rPr lang="en-US" dirty="0"/>
              <a:t>•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Cum </a:t>
            </a:r>
            <a:r>
              <a:rPr lang="en-US" dirty="0" err="1"/>
              <a:t>sociis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ridiculus</a:t>
            </a:r>
            <a:r>
              <a:rPr lang="en-US" dirty="0"/>
              <a:t> mus. </a:t>
            </a:r>
          </a:p>
          <a:p>
            <a:r>
              <a:rPr lang="en-US" dirty="0"/>
              <a:t>• </a:t>
            </a:r>
            <a:r>
              <a:rPr lang="en-US" dirty="0" err="1"/>
              <a:t>Donec</a:t>
            </a:r>
            <a:r>
              <a:rPr lang="en-US" dirty="0"/>
              <a:t> quam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</a:t>
            </a:r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pede</a:t>
            </a:r>
            <a:r>
              <a:rPr lang="en-US" dirty="0"/>
              <a:t>.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49"/>
          </p:nvPr>
        </p:nvSpPr>
        <p:spPr/>
        <p:txBody>
          <a:bodyPr/>
          <a:lstStyle/>
          <a:p>
            <a:r>
              <a:rPr lang="en-US" dirty="0"/>
              <a:t>*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27" name="Table Placeholder 26"/>
          <p:cNvGraphicFramePr>
            <a:graphicFrameLocks noGrp="1"/>
          </p:cNvGraphicFramePr>
          <p:nvPr>
            <p:ph type="tbl" sz="quarter" idx="50"/>
            <p:extLst>
              <p:ext uri="{D42A27DB-BD31-4B8C-83A1-F6EECF244321}">
                <p14:modId xmlns:p14="http://schemas.microsoft.com/office/powerpoint/2010/main" val="1777106575"/>
              </p:ext>
            </p:extLst>
          </p:nvPr>
        </p:nvGraphicFramePr>
        <p:xfrm>
          <a:off x="17797463" y="17745076"/>
          <a:ext cx="13789024" cy="397076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447256"/>
                <a:gridCol w="3447256"/>
                <a:gridCol w="3447256"/>
                <a:gridCol w="3447256"/>
              </a:tblGrid>
              <a:tr h="794153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/>
                </a:tc>
              </a:tr>
              <a:tr h="794153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794153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/>
                </a:tc>
              </a:tr>
              <a:tr h="794153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794153"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8.0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3.0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2.0</a:t>
                      </a:r>
                      <a:endParaRPr lang="en-US" sz="3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800" b="0" dirty="0" smtClean="0"/>
                        <a:t>10.0</a:t>
                      </a:r>
                      <a:endParaRPr lang="en-US" sz="3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Content Placeholder 24"/>
          <p:cNvSpPr>
            <a:spLocks noGrp="1"/>
          </p:cNvSpPr>
          <p:nvPr>
            <p:ph sz="quarter" idx="52"/>
          </p:nvPr>
        </p:nvSpPr>
        <p:spPr/>
        <p:txBody>
          <a:bodyPr/>
          <a:lstStyle/>
          <a:p>
            <a:r>
              <a:rPr lang="en-US" dirty="0"/>
              <a:t>*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/>
      </p:sp>
    </p:spTree>
    <p:extLst>
      <p:ext uri="{BB962C8B-B14F-4D97-AF65-F5344CB8AC3E}">
        <p14:creationId xmlns:p14="http://schemas.microsoft.com/office/powerpoint/2010/main" val="126528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H_ColorPalette_2">
      <a:dk1>
        <a:srgbClr val="000000"/>
      </a:dk1>
      <a:lt1>
        <a:srgbClr val="FFFFFF"/>
      </a:lt1>
      <a:dk2>
        <a:srgbClr val="7A0019"/>
      </a:dk2>
      <a:lt2>
        <a:srgbClr val="FFCC3F"/>
      </a:lt2>
      <a:accent1>
        <a:srgbClr val="75787B"/>
      </a:accent1>
      <a:accent2>
        <a:srgbClr val="D0D0CE"/>
      </a:accent2>
      <a:accent3>
        <a:srgbClr val="236192"/>
      </a:accent3>
      <a:accent4>
        <a:srgbClr val="E04E39"/>
      </a:accent4>
      <a:accent5>
        <a:srgbClr val="006A52"/>
      </a:accent5>
      <a:accent6>
        <a:srgbClr val="D45D00"/>
      </a:accent6>
      <a:hlink>
        <a:srgbClr val="5BC2FF"/>
      </a:hlink>
      <a:folHlink>
        <a:srgbClr val="A4D65E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681</Words>
  <Application>Microsoft Macintosh PowerPoint</Application>
  <PresentationFormat>Custom</PresentationFormat>
  <Paragraphs>93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Multiple Photo Presentation LAYOUT</vt:lpstr>
      <vt:lpstr>SINGLE PHOTO PRESENTATION LAYOUT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Keiko Takahashi</dc:creator>
  <cp:lastModifiedBy>Sarah Bjorkman</cp:lastModifiedBy>
  <cp:revision>44</cp:revision>
  <dcterms:created xsi:type="dcterms:W3CDTF">2017-01-26T20:32:12Z</dcterms:created>
  <dcterms:modified xsi:type="dcterms:W3CDTF">2017-02-08T15:35:05Z</dcterms:modified>
</cp:coreProperties>
</file>