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1pPr>
    <a:lvl2pPr marL="197510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2pPr>
    <a:lvl3pPr marL="395020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3pPr>
    <a:lvl4pPr marL="592531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4pPr>
    <a:lvl5pPr marL="7900416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5pPr>
    <a:lvl6pPr marL="9875520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6pPr>
    <a:lvl7pPr marL="11850624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7pPr>
    <a:lvl8pPr marL="13825728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8pPr>
    <a:lvl9pPr marL="15800832" algn="l" defTabSz="3950208" rtl="0" eaLnBrk="1" latinLnBrk="0" hangingPunct="1">
      <a:defRPr sz="7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/>
    <p:restoredTop sz="94647"/>
  </p:normalViewPr>
  <p:slideViewPr>
    <p:cSldViewPr snapToGrid="0" snapToObjects="1">
      <p:cViewPr varScale="1">
        <p:scale>
          <a:sx n="32" d="100"/>
          <a:sy n="32" d="100"/>
        </p:scale>
        <p:origin x="272" y="112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8-6249-90FE-EA82A6CB85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8-6249-90FE-EA82A6CB85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D8-6249-90FE-EA82A6CB8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6686760"/>
        <c:axId val="-2066683496"/>
      </c:barChart>
      <c:catAx>
        <c:axId val="-20666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6683496"/>
        <c:crosses val="autoZero"/>
        <c:auto val="1"/>
        <c:lblAlgn val="ctr"/>
        <c:lblOffset val="100"/>
        <c:noMultiLvlLbl val="0"/>
      </c:catAx>
      <c:valAx>
        <c:axId val="-206668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668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" y="7382"/>
            <a:ext cx="43891200" cy="32918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5"/>
            <a:ext cx="43891200" cy="3983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152974" y="803977"/>
            <a:ext cx="29812532" cy="1351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083754" y="30861853"/>
            <a:ext cx="14813844" cy="1752600"/>
          </a:xfrm>
          <a:prstGeom prst="rect">
            <a:avLst/>
          </a:prstGeom>
        </p:spPr>
        <p:txBody>
          <a:bodyPr/>
          <a:lstStyle>
            <a:lvl1pPr algn="l">
              <a:defRPr sz="2133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2016 The University of Minnesota is an equal opportunity educator and employer. </a:t>
            </a:r>
          </a:p>
          <a:p>
            <a:r>
              <a:rPr lang="en-US"/>
              <a:t>Printed on recycled and recyclable paper with at least 10 percent postconsumer waste material. </a:t>
            </a:r>
          </a:p>
          <a:p>
            <a:r>
              <a:rPr lang="en-US"/>
              <a:t>This publication/material is available in alternative formats upon request. Direct requests to XXX-XXX-XXXX.</a:t>
            </a:r>
          </a:p>
          <a:p>
            <a:endParaRPr lang="en-US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86850" y="2389205"/>
            <a:ext cx="29812545" cy="1022211"/>
          </a:xfrm>
        </p:spPr>
        <p:txBody>
          <a:bodyPr lIns="0" tIns="0" rIns="0" bIns="0">
            <a:normAutofit/>
          </a:bodyPr>
          <a:lstStyle>
            <a:lvl1pPr>
              <a:defRPr sz="5156" baseline="0">
                <a:solidFill>
                  <a:schemeClr val="bg1"/>
                </a:solidFill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 Names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224006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15797240" y="15998621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0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25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1579724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29400588" y="4969565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2240060" y="14148875"/>
            <a:ext cx="12318504" cy="95860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2240060" y="24376741"/>
            <a:ext cx="5753581" cy="57839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8820761" y="24351466"/>
            <a:ext cx="5737803" cy="57839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Content Placeholder 21"/>
          <p:cNvSpPr>
            <a:spLocks noGrp="1"/>
          </p:cNvSpPr>
          <p:nvPr>
            <p:ph sz="quarter" idx="22" hasCustomPrompt="1"/>
          </p:nvPr>
        </p:nvSpPr>
        <p:spPr>
          <a:xfrm>
            <a:off x="15797566" y="9400888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25"/>
          </p:nvPr>
        </p:nvSpPr>
        <p:spPr>
          <a:xfrm>
            <a:off x="15796744" y="16913585"/>
            <a:ext cx="12319000" cy="11971689"/>
          </a:xfrm>
        </p:spPr>
        <p:txBody>
          <a:bodyPr/>
          <a:lstStyle/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4" name="Content Placeholder 21"/>
          <p:cNvSpPr>
            <a:spLocks noGrp="1"/>
          </p:cNvSpPr>
          <p:nvPr>
            <p:ph sz="quarter" idx="26" hasCustomPrompt="1"/>
          </p:nvPr>
        </p:nvSpPr>
        <p:spPr>
          <a:xfrm>
            <a:off x="2240060" y="5949878"/>
            <a:ext cx="12318504" cy="758250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4445" b="1" cap="none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effectLst/>
                <a:latin typeface="Trebuchet MS" charset="0"/>
              </a:rPr>
              <a:t>large text.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59" name="Content Placeholder 21"/>
          <p:cNvSpPr>
            <a:spLocks noGrp="1"/>
          </p:cNvSpPr>
          <p:nvPr>
            <p:ph sz="quarter" idx="28" hasCustomPrompt="1"/>
          </p:nvPr>
        </p:nvSpPr>
        <p:spPr>
          <a:xfrm>
            <a:off x="29400588" y="12145366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0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62" name="Content Placeholder 21"/>
          <p:cNvSpPr>
            <a:spLocks noGrp="1"/>
          </p:cNvSpPr>
          <p:nvPr>
            <p:ph sz="quarter" idx="31" hasCustomPrompt="1"/>
          </p:nvPr>
        </p:nvSpPr>
        <p:spPr>
          <a:xfrm>
            <a:off x="29400588" y="18791717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8" name="Footer Placeholder 4"/>
          <p:cNvSpPr txBox="1">
            <a:spLocks/>
          </p:cNvSpPr>
          <p:nvPr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45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4445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4445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4445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9" name="Content Placeholder 21"/>
          <p:cNvSpPr>
            <a:spLocks noGrp="1"/>
          </p:cNvSpPr>
          <p:nvPr>
            <p:ph sz="quarter" idx="38" hasCustomPrompt="1"/>
          </p:nvPr>
        </p:nvSpPr>
        <p:spPr>
          <a:xfrm>
            <a:off x="15796745" y="5947973"/>
            <a:ext cx="12318999" cy="2861694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0" name="Content Placeholder 21"/>
          <p:cNvSpPr>
            <a:spLocks noGrp="1"/>
          </p:cNvSpPr>
          <p:nvPr>
            <p:ph sz="quarter" idx="39" hasCustomPrompt="1"/>
          </p:nvPr>
        </p:nvSpPr>
        <p:spPr>
          <a:xfrm>
            <a:off x="15795829" y="10379298"/>
            <a:ext cx="12318999" cy="50028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1" name="Content Placeholder 21"/>
          <p:cNvSpPr>
            <a:spLocks noGrp="1"/>
          </p:cNvSpPr>
          <p:nvPr>
            <p:ph sz="quarter" idx="40" hasCustomPrompt="1"/>
          </p:nvPr>
        </p:nvSpPr>
        <p:spPr>
          <a:xfrm>
            <a:off x="29400588" y="5963914"/>
            <a:ext cx="12318999" cy="553968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2" name="Content Placeholder 21"/>
          <p:cNvSpPr>
            <a:spLocks noGrp="1"/>
          </p:cNvSpPr>
          <p:nvPr>
            <p:ph sz="quarter" idx="41" hasCustomPrompt="1"/>
          </p:nvPr>
        </p:nvSpPr>
        <p:spPr>
          <a:xfrm>
            <a:off x="29400588" y="19788769"/>
            <a:ext cx="12318999" cy="365893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5" name="Content Placeholder 21"/>
          <p:cNvSpPr>
            <a:spLocks noGrp="1"/>
          </p:cNvSpPr>
          <p:nvPr>
            <p:ph sz="quarter" idx="43" hasCustomPrompt="1"/>
          </p:nvPr>
        </p:nvSpPr>
        <p:spPr>
          <a:xfrm>
            <a:off x="15795829" y="29501770"/>
            <a:ext cx="12318999" cy="655789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489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87" name="Content Placeholder 21"/>
          <p:cNvSpPr>
            <a:spLocks noGrp="1"/>
          </p:cNvSpPr>
          <p:nvPr>
            <p:ph sz="quarter" idx="44" hasCustomPrompt="1"/>
          </p:nvPr>
        </p:nvSpPr>
        <p:spPr>
          <a:xfrm>
            <a:off x="29416513" y="17615551"/>
            <a:ext cx="12318999" cy="53439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489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4" name="Table Placeholder 4"/>
          <p:cNvSpPr>
            <a:spLocks noGrp="1"/>
          </p:cNvSpPr>
          <p:nvPr>
            <p:ph type="tbl" sz="quarter" idx="45"/>
          </p:nvPr>
        </p:nvSpPr>
        <p:spPr>
          <a:xfrm>
            <a:off x="29416513" y="13033862"/>
            <a:ext cx="12256476" cy="39195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5" name="Content Placeholder 21"/>
          <p:cNvSpPr>
            <a:spLocks noGrp="1"/>
          </p:cNvSpPr>
          <p:nvPr>
            <p:ph sz="quarter" idx="46" hasCustomPrompt="1"/>
          </p:nvPr>
        </p:nvSpPr>
        <p:spPr>
          <a:xfrm>
            <a:off x="29400588" y="24079376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6" name="Content Placeholder 21"/>
          <p:cNvSpPr>
            <a:spLocks noGrp="1"/>
          </p:cNvSpPr>
          <p:nvPr>
            <p:ph sz="quarter" idx="47" hasCustomPrompt="1"/>
          </p:nvPr>
        </p:nvSpPr>
        <p:spPr>
          <a:xfrm>
            <a:off x="29400588" y="25042660"/>
            <a:ext cx="12318999" cy="20729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37" name="Content Placeholder 21"/>
          <p:cNvSpPr>
            <a:spLocks noGrp="1"/>
          </p:cNvSpPr>
          <p:nvPr>
            <p:ph sz="quarter" idx="48" hasCustomPrompt="1"/>
          </p:nvPr>
        </p:nvSpPr>
        <p:spPr>
          <a:xfrm>
            <a:off x="29400588" y="27747257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8" name="Content Placeholder 21"/>
          <p:cNvSpPr>
            <a:spLocks noGrp="1"/>
          </p:cNvSpPr>
          <p:nvPr>
            <p:ph sz="quarter" idx="49" hasCustomPrompt="1"/>
          </p:nvPr>
        </p:nvSpPr>
        <p:spPr>
          <a:xfrm>
            <a:off x="29400588" y="28752845"/>
            <a:ext cx="12318999" cy="1392699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013BB5B-22AF-0649-9BC5-F55346C11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" y="7382"/>
            <a:ext cx="43891200" cy="32918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B3C9B7-A552-9941-B5E8-899E61A0D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5"/>
            <a:ext cx="43891200" cy="3983732"/>
          </a:xfrm>
          <a:prstGeom prst="rect">
            <a:avLst/>
          </a:prstGeom>
        </p:spPr>
      </p:pic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BFBF99A-1089-CB49-8431-3B83CBCF67AF}"/>
              </a:ext>
            </a:extLst>
          </p:cNvPr>
          <p:cNvSpPr txBox="1">
            <a:spLocks/>
          </p:cNvSpPr>
          <p:nvPr userDrawn="1"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5000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5000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5000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" y="0"/>
            <a:ext cx="43891200" cy="32918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5"/>
            <a:ext cx="43891200" cy="3983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152974" y="803977"/>
            <a:ext cx="29812532" cy="1351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083754" y="30861853"/>
            <a:ext cx="14813844" cy="1752600"/>
          </a:xfrm>
          <a:prstGeom prst="rect">
            <a:avLst/>
          </a:prstGeom>
        </p:spPr>
        <p:txBody>
          <a:bodyPr/>
          <a:lstStyle>
            <a:lvl1pPr algn="l">
              <a:defRPr sz="2133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© 2016 The University of Minnesota is an equal opportunity educator and employer. </a:t>
            </a:r>
          </a:p>
          <a:p>
            <a:r>
              <a:rPr lang="en-US"/>
              <a:t>Printed on recycled and recyclable paper with at least 10 percent postconsumer waste material. </a:t>
            </a:r>
          </a:p>
          <a:p>
            <a:r>
              <a:rPr lang="en-US"/>
              <a:t>This publication/material is available in alternative formats upon request. Direct requests to XXX-XXX-XXXX.</a:t>
            </a:r>
          </a:p>
          <a:p>
            <a:endParaRPr lang="en-US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86850" y="2389205"/>
            <a:ext cx="29812545" cy="1022211"/>
          </a:xfrm>
        </p:spPr>
        <p:txBody>
          <a:bodyPr lIns="0" tIns="0" rIns="0" bIns="0">
            <a:normAutofit/>
          </a:bodyPr>
          <a:lstStyle>
            <a:lvl1pPr>
              <a:defRPr sz="5156" baseline="0">
                <a:solidFill>
                  <a:schemeClr val="bg1"/>
                </a:solidFill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 Names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224006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2240060" y="16510184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29400588" y="4969566"/>
            <a:ext cx="12318504" cy="9956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Content Placeholder 21"/>
          <p:cNvSpPr>
            <a:spLocks noGrp="1"/>
          </p:cNvSpPr>
          <p:nvPr>
            <p:ph sz="quarter" idx="22" hasCustomPrompt="1"/>
          </p:nvPr>
        </p:nvSpPr>
        <p:spPr>
          <a:xfrm>
            <a:off x="15819828" y="23669503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4" name="Content Placeholder 21"/>
          <p:cNvSpPr>
            <a:spLocks noGrp="1"/>
          </p:cNvSpPr>
          <p:nvPr>
            <p:ph sz="quarter" idx="26"/>
          </p:nvPr>
        </p:nvSpPr>
        <p:spPr>
          <a:xfrm>
            <a:off x="2240060" y="5948414"/>
            <a:ext cx="12318504" cy="991444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4445" b="1" cap="none" baseline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>
                <a:effectLst/>
                <a:latin typeface="Trebuchet MS" charset="0"/>
              </a:rPr>
              <a:t>Edit Master text styles</a:t>
            </a:r>
          </a:p>
        </p:txBody>
      </p:sp>
      <p:sp>
        <p:nvSpPr>
          <p:cNvPr id="62" name="Content Placeholder 21"/>
          <p:cNvSpPr>
            <a:spLocks noGrp="1"/>
          </p:cNvSpPr>
          <p:nvPr>
            <p:ph sz="quarter" idx="31" hasCustomPrompt="1"/>
          </p:nvPr>
        </p:nvSpPr>
        <p:spPr>
          <a:xfrm>
            <a:off x="29400588" y="22311827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8" name="Footer Placeholder 4"/>
          <p:cNvSpPr txBox="1">
            <a:spLocks/>
          </p:cNvSpPr>
          <p:nvPr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45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4445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4445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4445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0" name="Content Placeholder 21"/>
          <p:cNvSpPr>
            <a:spLocks noGrp="1"/>
          </p:cNvSpPr>
          <p:nvPr>
            <p:ph sz="quarter" idx="39" hasCustomPrompt="1"/>
          </p:nvPr>
        </p:nvSpPr>
        <p:spPr>
          <a:xfrm>
            <a:off x="15819828" y="24645569"/>
            <a:ext cx="12318999" cy="5460856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 </a:t>
            </a:r>
          </a:p>
        </p:txBody>
      </p:sp>
      <p:sp>
        <p:nvSpPr>
          <p:cNvPr id="81" name="Content Placeholder 21"/>
          <p:cNvSpPr>
            <a:spLocks noGrp="1"/>
          </p:cNvSpPr>
          <p:nvPr>
            <p:ph sz="quarter" idx="40" hasCustomPrompt="1"/>
          </p:nvPr>
        </p:nvSpPr>
        <p:spPr>
          <a:xfrm>
            <a:off x="2240060" y="17526605"/>
            <a:ext cx="12318999" cy="361927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2" name="Content Placeholder 21"/>
          <p:cNvSpPr>
            <a:spLocks noGrp="1"/>
          </p:cNvSpPr>
          <p:nvPr>
            <p:ph sz="quarter" idx="41" hasCustomPrompt="1"/>
          </p:nvPr>
        </p:nvSpPr>
        <p:spPr>
          <a:xfrm>
            <a:off x="29400588" y="23317415"/>
            <a:ext cx="12318999" cy="239443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29" name="Content Placeholder 21"/>
          <p:cNvSpPr>
            <a:spLocks noGrp="1"/>
          </p:cNvSpPr>
          <p:nvPr>
            <p:ph sz="quarter" idx="45" hasCustomPrompt="1"/>
          </p:nvPr>
        </p:nvSpPr>
        <p:spPr>
          <a:xfrm>
            <a:off x="2240060" y="21793954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1" name="Content Placeholder 21"/>
          <p:cNvSpPr>
            <a:spLocks noGrp="1"/>
          </p:cNvSpPr>
          <p:nvPr>
            <p:ph sz="quarter" idx="46" hasCustomPrompt="1"/>
          </p:nvPr>
        </p:nvSpPr>
        <p:spPr>
          <a:xfrm>
            <a:off x="2240060" y="22774267"/>
            <a:ext cx="12318999" cy="716338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34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15819828" y="4969565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0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35" name="Chart Placeholder 52"/>
          <p:cNvSpPr>
            <a:spLocks noGrp="1"/>
          </p:cNvSpPr>
          <p:nvPr>
            <p:ph type="chart" sz="quarter" idx="25"/>
          </p:nvPr>
        </p:nvSpPr>
        <p:spPr>
          <a:xfrm>
            <a:off x="15819828" y="5859254"/>
            <a:ext cx="12319000" cy="9023289"/>
          </a:xfrm>
        </p:spPr>
        <p:txBody>
          <a:bodyPr/>
          <a:lstStyle/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6" name="Content Placeholder 21"/>
          <p:cNvSpPr>
            <a:spLocks noGrp="1"/>
          </p:cNvSpPr>
          <p:nvPr>
            <p:ph sz="quarter" idx="43" hasCustomPrompt="1"/>
          </p:nvPr>
        </p:nvSpPr>
        <p:spPr>
          <a:xfrm>
            <a:off x="15819828" y="15528258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489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7" name="Content Placeholder 21"/>
          <p:cNvSpPr>
            <a:spLocks noGrp="1"/>
          </p:cNvSpPr>
          <p:nvPr>
            <p:ph sz="quarter" idx="28" hasCustomPrompt="1"/>
          </p:nvPr>
        </p:nvSpPr>
        <p:spPr>
          <a:xfrm>
            <a:off x="15819828" y="16855217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0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40" name="Content Placeholder 21"/>
          <p:cNvSpPr>
            <a:spLocks noGrp="1"/>
          </p:cNvSpPr>
          <p:nvPr>
            <p:ph sz="quarter" idx="47" hasCustomPrompt="1"/>
          </p:nvPr>
        </p:nvSpPr>
        <p:spPr>
          <a:xfrm>
            <a:off x="29400588" y="26355958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1" name="Content Placeholder 21"/>
          <p:cNvSpPr>
            <a:spLocks noGrp="1"/>
          </p:cNvSpPr>
          <p:nvPr>
            <p:ph sz="quarter" idx="48" hasCustomPrompt="1"/>
          </p:nvPr>
        </p:nvSpPr>
        <p:spPr>
          <a:xfrm>
            <a:off x="29400588" y="27336271"/>
            <a:ext cx="12318999" cy="280927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42" name="Content Placeholder 21"/>
          <p:cNvSpPr>
            <a:spLocks noGrp="1"/>
          </p:cNvSpPr>
          <p:nvPr>
            <p:ph sz="quarter" idx="33" hasCustomPrompt="1"/>
          </p:nvPr>
        </p:nvSpPr>
        <p:spPr>
          <a:xfrm>
            <a:off x="29400588" y="16874465"/>
            <a:ext cx="12318504" cy="980312"/>
          </a:xfrm>
        </p:spPr>
        <p:txBody>
          <a:bodyPr>
            <a:normAutofit/>
          </a:bodyPr>
          <a:lstStyle>
            <a:lvl1pPr marL="0" indent="0">
              <a:defRPr sz="5156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975372" marR="0" lvl="0" indent="-975372" algn="l" defTabSz="3901489" rtl="0" eaLnBrk="1" fontAlgn="auto" latinLnBrk="0" hangingPunct="1">
              <a:lnSpc>
                <a:spcPct val="90000"/>
              </a:lnSpc>
              <a:spcBef>
                <a:spcPts val="42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3" name="Content Placeholder 21"/>
          <p:cNvSpPr>
            <a:spLocks noGrp="1"/>
          </p:cNvSpPr>
          <p:nvPr>
            <p:ph sz="quarter" idx="42" hasCustomPrompt="1"/>
          </p:nvPr>
        </p:nvSpPr>
        <p:spPr>
          <a:xfrm>
            <a:off x="29400588" y="17854778"/>
            <a:ext cx="12318999" cy="381294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44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46" name="Content Placeholder 21"/>
          <p:cNvSpPr>
            <a:spLocks noGrp="1"/>
          </p:cNvSpPr>
          <p:nvPr>
            <p:ph sz="quarter" idx="49" hasCustomPrompt="1"/>
          </p:nvPr>
        </p:nvSpPr>
        <p:spPr>
          <a:xfrm>
            <a:off x="29400588" y="15570132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489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2" name="Table Placeholder 4"/>
          <p:cNvSpPr>
            <a:spLocks noGrp="1"/>
          </p:cNvSpPr>
          <p:nvPr>
            <p:ph type="tbl" sz="quarter" idx="50"/>
          </p:nvPr>
        </p:nvSpPr>
        <p:spPr>
          <a:xfrm>
            <a:off x="15819828" y="17744906"/>
            <a:ext cx="12256476" cy="39709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8" name="Content Placeholder 21"/>
          <p:cNvSpPr>
            <a:spLocks noGrp="1"/>
          </p:cNvSpPr>
          <p:nvPr>
            <p:ph sz="quarter" idx="52" hasCustomPrompt="1"/>
          </p:nvPr>
        </p:nvSpPr>
        <p:spPr>
          <a:xfrm>
            <a:off x="15819828" y="22362560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489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A2240BF-5442-7244-BA23-2EC8AD65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" y="0"/>
            <a:ext cx="43891200" cy="32918400"/>
          </a:xfrm>
          <a:prstGeom prst="rect">
            <a:avLst/>
          </a:prstGeom>
        </p:spPr>
      </p:pic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0B3D52E6-D8C9-C044-9427-4D7CA0F92930}"/>
              </a:ext>
            </a:extLst>
          </p:cNvPr>
          <p:cNvSpPr txBox="1">
            <a:spLocks/>
          </p:cNvSpPr>
          <p:nvPr userDrawn="1"/>
        </p:nvSpPr>
        <p:spPr>
          <a:xfrm>
            <a:off x="33887508" y="30931973"/>
            <a:ext cx="84636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5000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5000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5000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EA8174-F2F7-0747-BF40-08CC89314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950" b="9115"/>
          <a:stretch/>
        </p:blipFill>
        <p:spPr>
          <a:xfrm>
            <a:off x="6782" y="-61385"/>
            <a:ext cx="43924680" cy="41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ple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" y="7382"/>
            <a:ext cx="43891200" cy="32918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5"/>
            <a:ext cx="43891200" cy="3983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152974" y="803977"/>
            <a:ext cx="29812532" cy="1351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083754" y="30861853"/>
            <a:ext cx="14813844" cy="17526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2016 The University of Minnesota is an equal opportunity educator and employer. </a:t>
            </a:r>
          </a:p>
          <a:p>
            <a:r>
              <a:rPr lang="en-US" dirty="0"/>
              <a:t>Printed on recycled and recyclable paper with at least 10 percent postconsumer waste material. </a:t>
            </a:r>
          </a:p>
          <a:p>
            <a:r>
              <a:rPr lang="en-US" dirty="0"/>
              <a:t>This publication/material is available in alternative formats upon request. Direct requests to XXX-XXX-XXXX.</a:t>
            </a:r>
          </a:p>
          <a:p>
            <a:endParaRPr lang="en-US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86850" y="2389205"/>
            <a:ext cx="29812545" cy="1022211"/>
          </a:xfrm>
        </p:spPr>
        <p:txBody>
          <a:bodyPr lIns="0" tIns="0" rIns="0" bIns="0">
            <a:normAutofit/>
          </a:bodyPr>
          <a:lstStyle>
            <a:lvl1pPr>
              <a:defRPr sz="5800" baseline="0">
                <a:solidFill>
                  <a:schemeClr val="bg1"/>
                </a:solidFill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 Names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224006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15797240" y="15998621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5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25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1579724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29400588" y="4969565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2240060" y="14148875"/>
            <a:ext cx="12318504" cy="95860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2240060" y="24376741"/>
            <a:ext cx="5753581" cy="57839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8820761" y="24351466"/>
            <a:ext cx="5737803" cy="57839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1"/>
          <p:cNvSpPr>
            <a:spLocks noGrp="1"/>
          </p:cNvSpPr>
          <p:nvPr>
            <p:ph sz="quarter" idx="22" hasCustomPrompt="1"/>
          </p:nvPr>
        </p:nvSpPr>
        <p:spPr>
          <a:xfrm>
            <a:off x="15797566" y="9400888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3" name="Chart Placeholder 52"/>
          <p:cNvSpPr>
            <a:spLocks noGrp="1"/>
          </p:cNvSpPr>
          <p:nvPr>
            <p:ph type="chart" sz="quarter" idx="25"/>
          </p:nvPr>
        </p:nvSpPr>
        <p:spPr>
          <a:xfrm>
            <a:off x="15796744" y="16913585"/>
            <a:ext cx="12319000" cy="11971689"/>
          </a:xfrm>
        </p:spPr>
        <p:txBody>
          <a:bodyPr/>
          <a:lstStyle/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54" name="Content Placeholder 21"/>
          <p:cNvSpPr>
            <a:spLocks noGrp="1"/>
          </p:cNvSpPr>
          <p:nvPr>
            <p:ph sz="quarter" idx="26" hasCustomPrompt="1"/>
          </p:nvPr>
        </p:nvSpPr>
        <p:spPr>
          <a:xfrm>
            <a:off x="2240060" y="5949878"/>
            <a:ext cx="12318504" cy="758250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5000" b="1" cap="none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effectLst/>
                <a:latin typeface="Trebuchet MS" charset="0"/>
              </a:rPr>
              <a:t>large text.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59" name="Content Placeholder 21"/>
          <p:cNvSpPr>
            <a:spLocks noGrp="1"/>
          </p:cNvSpPr>
          <p:nvPr>
            <p:ph sz="quarter" idx="28" hasCustomPrompt="1"/>
          </p:nvPr>
        </p:nvSpPr>
        <p:spPr>
          <a:xfrm>
            <a:off x="29400588" y="12145366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5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62" name="Content Placeholder 21"/>
          <p:cNvSpPr>
            <a:spLocks noGrp="1"/>
          </p:cNvSpPr>
          <p:nvPr>
            <p:ph sz="quarter" idx="31" hasCustomPrompt="1"/>
          </p:nvPr>
        </p:nvSpPr>
        <p:spPr>
          <a:xfrm>
            <a:off x="29400588" y="18791717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5000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5000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5000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79" name="Content Placeholder 21"/>
          <p:cNvSpPr>
            <a:spLocks noGrp="1"/>
          </p:cNvSpPr>
          <p:nvPr>
            <p:ph sz="quarter" idx="38" hasCustomPrompt="1"/>
          </p:nvPr>
        </p:nvSpPr>
        <p:spPr>
          <a:xfrm>
            <a:off x="15796745" y="5947973"/>
            <a:ext cx="12318999" cy="2861694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0" name="Content Placeholder 21"/>
          <p:cNvSpPr>
            <a:spLocks noGrp="1"/>
          </p:cNvSpPr>
          <p:nvPr>
            <p:ph sz="quarter" idx="39" hasCustomPrompt="1"/>
          </p:nvPr>
        </p:nvSpPr>
        <p:spPr>
          <a:xfrm>
            <a:off x="15795829" y="10379298"/>
            <a:ext cx="12318999" cy="50028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1" name="Content Placeholder 21"/>
          <p:cNvSpPr>
            <a:spLocks noGrp="1"/>
          </p:cNvSpPr>
          <p:nvPr>
            <p:ph sz="quarter" idx="40" hasCustomPrompt="1"/>
          </p:nvPr>
        </p:nvSpPr>
        <p:spPr>
          <a:xfrm>
            <a:off x="29400588" y="5963914"/>
            <a:ext cx="12318999" cy="553968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2" name="Content Placeholder 21"/>
          <p:cNvSpPr>
            <a:spLocks noGrp="1"/>
          </p:cNvSpPr>
          <p:nvPr>
            <p:ph sz="quarter" idx="41" hasCustomPrompt="1"/>
          </p:nvPr>
        </p:nvSpPr>
        <p:spPr>
          <a:xfrm>
            <a:off x="29400588" y="19788769"/>
            <a:ext cx="12318999" cy="365893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5" name="Content Placeholder 21"/>
          <p:cNvSpPr>
            <a:spLocks noGrp="1"/>
          </p:cNvSpPr>
          <p:nvPr>
            <p:ph sz="quarter" idx="43" hasCustomPrompt="1"/>
          </p:nvPr>
        </p:nvSpPr>
        <p:spPr>
          <a:xfrm>
            <a:off x="15795829" y="29501770"/>
            <a:ext cx="12318999" cy="655789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87" name="Content Placeholder 21"/>
          <p:cNvSpPr>
            <a:spLocks noGrp="1"/>
          </p:cNvSpPr>
          <p:nvPr>
            <p:ph sz="quarter" idx="44" hasCustomPrompt="1"/>
          </p:nvPr>
        </p:nvSpPr>
        <p:spPr>
          <a:xfrm>
            <a:off x="29416513" y="17615551"/>
            <a:ext cx="12318999" cy="53439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4" name="Table Placeholder 4"/>
          <p:cNvSpPr>
            <a:spLocks noGrp="1"/>
          </p:cNvSpPr>
          <p:nvPr>
            <p:ph type="tbl" sz="quarter" idx="45"/>
          </p:nvPr>
        </p:nvSpPr>
        <p:spPr>
          <a:xfrm>
            <a:off x="29416513" y="13033862"/>
            <a:ext cx="12256476" cy="39195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Content Placeholder 21"/>
          <p:cNvSpPr>
            <a:spLocks noGrp="1"/>
          </p:cNvSpPr>
          <p:nvPr>
            <p:ph sz="quarter" idx="46" hasCustomPrompt="1"/>
          </p:nvPr>
        </p:nvSpPr>
        <p:spPr>
          <a:xfrm>
            <a:off x="29400588" y="24079376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6" name="Content Placeholder 21"/>
          <p:cNvSpPr>
            <a:spLocks noGrp="1"/>
          </p:cNvSpPr>
          <p:nvPr>
            <p:ph sz="quarter" idx="47" hasCustomPrompt="1"/>
          </p:nvPr>
        </p:nvSpPr>
        <p:spPr>
          <a:xfrm>
            <a:off x="29400588" y="25042660"/>
            <a:ext cx="12318999" cy="20729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37" name="Content Placeholder 21"/>
          <p:cNvSpPr>
            <a:spLocks noGrp="1"/>
          </p:cNvSpPr>
          <p:nvPr>
            <p:ph sz="quarter" idx="48" hasCustomPrompt="1"/>
          </p:nvPr>
        </p:nvSpPr>
        <p:spPr>
          <a:xfrm>
            <a:off x="29400588" y="27747257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8" name="Content Placeholder 21"/>
          <p:cNvSpPr>
            <a:spLocks noGrp="1"/>
          </p:cNvSpPr>
          <p:nvPr>
            <p:ph sz="quarter" idx="49" hasCustomPrompt="1"/>
          </p:nvPr>
        </p:nvSpPr>
        <p:spPr>
          <a:xfrm>
            <a:off x="29400588" y="28752845"/>
            <a:ext cx="12318999" cy="1392699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</p:spTree>
    <p:extLst>
      <p:ext uri="{BB962C8B-B14F-4D97-AF65-F5344CB8AC3E}">
        <p14:creationId xmlns:p14="http://schemas.microsoft.com/office/powerpoint/2010/main" val="21376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" y="0"/>
            <a:ext cx="43891200" cy="32918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5"/>
            <a:ext cx="43891200" cy="3983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152974" y="803977"/>
            <a:ext cx="29812532" cy="1351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083754" y="30861853"/>
            <a:ext cx="14813844" cy="17526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2016 The University of Minnesota is an equal opportunity educator and employer. </a:t>
            </a:r>
          </a:p>
          <a:p>
            <a:r>
              <a:rPr lang="en-US" dirty="0"/>
              <a:t>Printed on recycled and recyclable paper with at least 10 percent postconsumer waste material. </a:t>
            </a:r>
          </a:p>
          <a:p>
            <a:r>
              <a:rPr lang="en-US" dirty="0"/>
              <a:t>This publication/material is available in alternative formats upon request. Direct requests to XXX-XXX-XXXX.</a:t>
            </a:r>
          </a:p>
          <a:p>
            <a:endParaRPr lang="en-US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86850" y="2389205"/>
            <a:ext cx="29812545" cy="1022211"/>
          </a:xfrm>
        </p:spPr>
        <p:txBody>
          <a:bodyPr lIns="0" tIns="0" rIns="0" bIns="0">
            <a:normAutofit/>
          </a:bodyPr>
          <a:lstStyle>
            <a:lvl1pPr>
              <a:defRPr sz="5800" baseline="0">
                <a:solidFill>
                  <a:schemeClr val="bg1"/>
                </a:solidFill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 Names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2240060" y="4969565"/>
            <a:ext cx="12318504" cy="978408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27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2240060" y="16510184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29400588" y="4969566"/>
            <a:ext cx="12318504" cy="99564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1"/>
          <p:cNvSpPr>
            <a:spLocks noGrp="1"/>
          </p:cNvSpPr>
          <p:nvPr>
            <p:ph sz="quarter" idx="22" hasCustomPrompt="1"/>
          </p:nvPr>
        </p:nvSpPr>
        <p:spPr>
          <a:xfrm>
            <a:off x="15819828" y="23669503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54" name="Content Placeholder 21"/>
          <p:cNvSpPr>
            <a:spLocks noGrp="1"/>
          </p:cNvSpPr>
          <p:nvPr>
            <p:ph sz="quarter" idx="26"/>
          </p:nvPr>
        </p:nvSpPr>
        <p:spPr>
          <a:xfrm>
            <a:off x="2240060" y="5948414"/>
            <a:ext cx="12318504" cy="991444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5000" b="1" cap="none" baseline="0" smtClean="0">
                <a:solidFill>
                  <a:schemeClr val="tx1"/>
                </a:solidFill>
                <a:effectLst/>
              </a:defRPr>
            </a:lvl1pPr>
          </a:lstStyle>
          <a:p>
            <a:endParaRPr lang="en-US" dirty="0">
              <a:effectLst/>
              <a:latin typeface="Trebuchet MS" charset="0"/>
            </a:endParaRPr>
          </a:p>
        </p:txBody>
      </p:sp>
      <p:sp>
        <p:nvSpPr>
          <p:cNvPr id="62" name="Content Placeholder 21"/>
          <p:cNvSpPr>
            <a:spLocks noGrp="1"/>
          </p:cNvSpPr>
          <p:nvPr>
            <p:ph sz="quarter" idx="31" hasCustomPrompt="1"/>
          </p:nvPr>
        </p:nvSpPr>
        <p:spPr>
          <a:xfrm>
            <a:off x="29400588" y="22311827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i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5000" b="1" i="0" baseline="0" dirty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5000" b="1" i="0" baseline="0" dirty="0" err="1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5000" b="1" i="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0" name="Content Placeholder 21"/>
          <p:cNvSpPr>
            <a:spLocks noGrp="1"/>
          </p:cNvSpPr>
          <p:nvPr>
            <p:ph sz="quarter" idx="39" hasCustomPrompt="1"/>
          </p:nvPr>
        </p:nvSpPr>
        <p:spPr>
          <a:xfrm>
            <a:off x="15819828" y="24645569"/>
            <a:ext cx="12318999" cy="5460856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 </a:t>
            </a:r>
          </a:p>
        </p:txBody>
      </p:sp>
      <p:sp>
        <p:nvSpPr>
          <p:cNvPr id="81" name="Content Placeholder 21"/>
          <p:cNvSpPr>
            <a:spLocks noGrp="1"/>
          </p:cNvSpPr>
          <p:nvPr>
            <p:ph sz="quarter" idx="40" hasCustomPrompt="1"/>
          </p:nvPr>
        </p:nvSpPr>
        <p:spPr>
          <a:xfrm>
            <a:off x="2240060" y="17526605"/>
            <a:ext cx="12318999" cy="3619271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82" name="Content Placeholder 21"/>
          <p:cNvSpPr>
            <a:spLocks noGrp="1"/>
          </p:cNvSpPr>
          <p:nvPr>
            <p:ph sz="quarter" idx="41" hasCustomPrompt="1"/>
          </p:nvPr>
        </p:nvSpPr>
        <p:spPr>
          <a:xfrm>
            <a:off x="29400588" y="23317415"/>
            <a:ext cx="12318999" cy="239443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29" name="Content Placeholder 21"/>
          <p:cNvSpPr>
            <a:spLocks noGrp="1"/>
          </p:cNvSpPr>
          <p:nvPr>
            <p:ph sz="quarter" idx="45" hasCustomPrompt="1"/>
          </p:nvPr>
        </p:nvSpPr>
        <p:spPr>
          <a:xfrm>
            <a:off x="2240060" y="21793954"/>
            <a:ext cx="12318504" cy="980312"/>
          </a:xfrm>
        </p:spPr>
        <p:txBody>
          <a:bodyPr lIns="0" tIns="0" rIns="0" bIns="0"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31" name="Content Placeholder 21"/>
          <p:cNvSpPr>
            <a:spLocks noGrp="1"/>
          </p:cNvSpPr>
          <p:nvPr>
            <p:ph sz="quarter" idx="46" hasCustomPrompt="1"/>
          </p:nvPr>
        </p:nvSpPr>
        <p:spPr>
          <a:xfrm>
            <a:off x="2240060" y="22774267"/>
            <a:ext cx="12318999" cy="716338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34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15819828" y="4969565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5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35" name="Chart Placeholder 52"/>
          <p:cNvSpPr>
            <a:spLocks noGrp="1"/>
          </p:cNvSpPr>
          <p:nvPr>
            <p:ph type="chart" sz="quarter" idx="25"/>
          </p:nvPr>
        </p:nvSpPr>
        <p:spPr>
          <a:xfrm>
            <a:off x="15819828" y="5859254"/>
            <a:ext cx="12319000" cy="9023289"/>
          </a:xfrm>
        </p:spPr>
        <p:txBody>
          <a:bodyPr/>
          <a:lstStyle/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6" name="Content Placeholder 21"/>
          <p:cNvSpPr>
            <a:spLocks noGrp="1"/>
          </p:cNvSpPr>
          <p:nvPr>
            <p:ph sz="quarter" idx="43" hasCustomPrompt="1"/>
          </p:nvPr>
        </p:nvSpPr>
        <p:spPr>
          <a:xfrm>
            <a:off x="15819828" y="15528258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7" name="Content Placeholder 21"/>
          <p:cNvSpPr>
            <a:spLocks noGrp="1"/>
          </p:cNvSpPr>
          <p:nvPr>
            <p:ph sz="quarter" idx="28" hasCustomPrompt="1"/>
          </p:nvPr>
        </p:nvSpPr>
        <p:spPr>
          <a:xfrm>
            <a:off x="15819828" y="16855217"/>
            <a:ext cx="12318504" cy="889688"/>
          </a:xfr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lang="en-US" sz="4500" b="1" cap="sm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Trebuchet MS" charset="0"/>
              </a:rPr>
              <a:t>chart title</a:t>
            </a:r>
            <a:endParaRPr lang="en-US" dirty="0">
              <a:effectLst/>
              <a:latin typeface="Trebuchet MS" charset="0"/>
            </a:endParaRPr>
          </a:p>
        </p:txBody>
      </p:sp>
      <p:sp>
        <p:nvSpPr>
          <p:cNvPr id="40" name="Content Placeholder 21"/>
          <p:cNvSpPr>
            <a:spLocks noGrp="1"/>
          </p:cNvSpPr>
          <p:nvPr>
            <p:ph sz="quarter" idx="47" hasCustomPrompt="1"/>
          </p:nvPr>
        </p:nvSpPr>
        <p:spPr>
          <a:xfrm>
            <a:off x="29400588" y="26355958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1" name="Content Placeholder 21"/>
          <p:cNvSpPr>
            <a:spLocks noGrp="1"/>
          </p:cNvSpPr>
          <p:nvPr>
            <p:ph sz="quarter" idx="48" hasCustomPrompt="1"/>
          </p:nvPr>
        </p:nvSpPr>
        <p:spPr>
          <a:xfrm>
            <a:off x="29400588" y="27336271"/>
            <a:ext cx="12318999" cy="2809273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42" name="Content Placeholder 21"/>
          <p:cNvSpPr>
            <a:spLocks noGrp="1"/>
          </p:cNvSpPr>
          <p:nvPr>
            <p:ph sz="quarter" idx="33" hasCustomPrompt="1"/>
          </p:nvPr>
        </p:nvSpPr>
        <p:spPr>
          <a:xfrm>
            <a:off x="29400588" y="16874465"/>
            <a:ext cx="12318504" cy="980312"/>
          </a:xfrm>
        </p:spPr>
        <p:txBody>
          <a:bodyPr>
            <a:normAutofit/>
          </a:bodyPr>
          <a:lstStyle>
            <a:lvl1pPr marL="0" indent="0">
              <a:defRPr sz="5800" b="1" i="0" cap="all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1097280" marR="0" lvl="0" indent="-1097280" algn="l" defTabSz="4389120" rtl="0" eaLnBrk="1" fontAlgn="auto" latinLnBrk="0" hangingPunct="1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43" name="Content Placeholder 21"/>
          <p:cNvSpPr>
            <a:spLocks noGrp="1"/>
          </p:cNvSpPr>
          <p:nvPr>
            <p:ph sz="quarter" idx="42" hasCustomPrompt="1"/>
          </p:nvPr>
        </p:nvSpPr>
        <p:spPr>
          <a:xfrm>
            <a:off x="29400588" y="17854778"/>
            <a:ext cx="12318999" cy="3812942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32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text.</a:t>
            </a:r>
          </a:p>
        </p:txBody>
      </p:sp>
      <p:sp>
        <p:nvSpPr>
          <p:cNvPr id="46" name="Content Placeholder 21"/>
          <p:cNvSpPr>
            <a:spLocks noGrp="1"/>
          </p:cNvSpPr>
          <p:nvPr>
            <p:ph sz="quarter" idx="49" hasCustomPrompt="1"/>
          </p:nvPr>
        </p:nvSpPr>
        <p:spPr>
          <a:xfrm>
            <a:off x="29400588" y="15570132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  <p:sp>
        <p:nvSpPr>
          <p:cNvPr id="32" name="Table Placeholder 4"/>
          <p:cNvSpPr>
            <a:spLocks noGrp="1"/>
          </p:cNvSpPr>
          <p:nvPr>
            <p:ph type="tbl" sz="quarter" idx="50"/>
          </p:nvPr>
        </p:nvSpPr>
        <p:spPr>
          <a:xfrm>
            <a:off x="15819828" y="17744906"/>
            <a:ext cx="12256476" cy="3970937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Content Placeholder 21"/>
          <p:cNvSpPr>
            <a:spLocks noGrp="1"/>
          </p:cNvSpPr>
          <p:nvPr>
            <p:ph sz="quarter" idx="52" hasCustomPrompt="1"/>
          </p:nvPr>
        </p:nvSpPr>
        <p:spPr>
          <a:xfrm>
            <a:off x="15819828" y="22362560"/>
            <a:ext cx="12318999" cy="660227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FontTx/>
              <a:buNone/>
              <a:defRPr lang="en-US" sz="2800" b="0" i="0" cap="none" baseline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effectLst/>
                <a:latin typeface="Trebuchet MS" charset="0"/>
              </a:rPr>
              <a:t>* Caption</a:t>
            </a:r>
          </a:p>
        </p:txBody>
      </p:sp>
    </p:spTree>
    <p:extLst>
      <p:ext uri="{BB962C8B-B14F-4D97-AF65-F5344CB8AC3E}">
        <p14:creationId xmlns:p14="http://schemas.microsoft.com/office/powerpoint/2010/main" val="414233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0059" y="675861"/>
            <a:ext cx="29812532" cy="13517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060" y="4969565"/>
            <a:ext cx="39495452" cy="2516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45" b="1" i="0" dirty="0"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4445" b="1" i="0" baseline="0" dirty="0"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4445" b="1" i="0" baseline="0" dirty="0" err="1"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4445" b="1" i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2240060" y="30565581"/>
            <a:ext cx="1481384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77600"/>
            <a:ext cx="0" cy="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EB0B5E-92D0-0C41-9B07-955EB7057F60}"/>
              </a:ext>
            </a:extLst>
          </p:cNvPr>
          <p:cNvSpPr txBox="1">
            <a:spLocks/>
          </p:cNvSpPr>
          <p:nvPr userDrawn="1"/>
        </p:nvSpPr>
        <p:spPr>
          <a:xfrm>
            <a:off x="33887508" y="30931973"/>
            <a:ext cx="7785481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950208" rtl="0" eaLnBrk="1" latinLnBrk="0" hangingPunct="1"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97510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020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2531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00416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75520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50624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825728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00832" algn="l" defTabSz="3950208" rtl="0" eaLnBrk="1" latinLnBrk="0" hangingPunct="1">
              <a:defRPr sz="77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b="1" i="0" dirty="0">
                <a:latin typeface="Trebuchet MS" charset="0"/>
                <a:ea typeface="Trebuchet MS" charset="0"/>
                <a:cs typeface="Trebuchet MS" charset="0"/>
              </a:rPr>
              <a:t>Learn</a:t>
            </a:r>
            <a:r>
              <a:rPr lang="en-US" sz="5000" b="1" i="0" baseline="0" dirty="0">
                <a:latin typeface="Trebuchet MS" charset="0"/>
                <a:ea typeface="Trebuchet MS" charset="0"/>
                <a:cs typeface="Trebuchet MS" charset="0"/>
              </a:rPr>
              <a:t> more: </a:t>
            </a:r>
            <a:r>
              <a:rPr lang="en-US" sz="5000" b="1" i="0" baseline="0" dirty="0" err="1">
                <a:latin typeface="Trebuchet MS" charset="0"/>
                <a:ea typeface="Trebuchet MS" charset="0"/>
                <a:cs typeface="Trebuchet MS" charset="0"/>
              </a:rPr>
              <a:t>sph.umn.edu</a:t>
            </a:r>
            <a:endParaRPr lang="en-US" sz="5000" b="1" i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39982-F3B9-FA41-BFD2-F2CFD979FD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776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9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5" r:id="rId3"/>
    <p:sldLayoutId id="2147483676" r:id="rId4"/>
  </p:sldLayoutIdLst>
  <p:txStyles>
    <p:titleStyle>
      <a:lvl1pPr algn="l" defTabSz="3901489" rtl="0" eaLnBrk="1" latinLnBrk="0" hangingPunct="1">
        <a:lnSpc>
          <a:spcPct val="90000"/>
        </a:lnSpc>
        <a:spcBef>
          <a:spcPct val="0"/>
        </a:spcBef>
        <a:buNone/>
        <a:defRPr sz="9778" b="1" i="0" kern="1200" cap="all" baseline="0">
          <a:solidFill>
            <a:schemeClr val="tx1"/>
          </a:solidFill>
          <a:latin typeface="Trebuchet MS Regular" charset="0"/>
          <a:ea typeface="+mj-ea"/>
          <a:cs typeface="+mj-cs"/>
        </a:defRPr>
      </a:lvl1pPr>
    </p:titleStyle>
    <p:bodyStyle>
      <a:lvl1pPr marL="0" indent="0" algn="l" defTabSz="3901489" rtl="0" eaLnBrk="1" latinLnBrk="0" hangingPunct="1">
        <a:lnSpc>
          <a:spcPct val="90000"/>
        </a:lnSpc>
        <a:spcBef>
          <a:spcPts val="4267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0" indent="0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4445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0" indent="0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0" indent="0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2844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0" indent="0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10729094" indent="-975372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12679838" indent="-975372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583" indent="-975372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8pPr>
      <a:lvl9pPr marL="16581327" indent="-975372" algn="l" defTabSz="3901489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1pPr>
      <a:lvl2pPr marL="1950744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901489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3pPr>
      <a:lvl4pPr marL="5852233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4pPr>
      <a:lvl5pPr marL="7802978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5pPr>
      <a:lvl6pPr marL="9753722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11704466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211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8pPr>
      <a:lvl9pPr marL="15605955" algn="l" defTabSz="3901489" rtl="0" eaLnBrk="1" latinLnBrk="0" hangingPunct="1">
        <a:defRPr sz="7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PHOTO PRESENTATION LAYOUT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Author Names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METHODOLOGY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sz="4800" dirty="0">
                <a:latin typeface="Trebuchet MS" charset="0"/>
              </a:rPr>
              <a:t>Re </a:t>
            </a:r>
            <a:r>
              <a:rPr lang="en-US" sz="4800" dirty="0" err="1">
                <a:latin typeface="Trebuchet MS" charset="0"/>
              </a:rPr>
              <a:t>veleni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repudae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stionsed</a:t>
            </a:r>
            <a:r>
              <a:rPr lang="en-US" sz="4800" dirty="0">
                <a:latin typeface="Trebuchet MS" charset="0"/>
              </a:rPr>
              <a:t> ma sim </a:t>
            </a:r>
            <a:r>
              <a:rPr lang="en-US" sz="4800" dirty="0" err="1">
                <a:latin typeface="Trebuchet MS" charset="0"/>
              </a:rPr>
              <a:t>eicae</a:t>
            </a:r>
            <a:r>
              <a:rPr lang="en-US" sz="4800" dirty="0">
                <a:latin typeface="Trebuchet MS" charset="0"/>
              </a:rPr>
              <a:t> non et </a:t>
            </a:r>
            <a:r>
              <a:rPr lang="en-US" sz="4800" dirty="0" err="1">
                <a:latin typeface="Trebuchet MS" charset="0"/>
              </a:rPr>
              <a:t>imagnis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quasper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cillabore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ilit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fuga</a:t>
            </a:r>
            <a:r>
              <a:rPr lang="en-US" sz="4800" dirty="0">
                <a:latin typeface="Trebuchet MS" charset="0"/>
              </a:rPr>
              <a:t>. </a:t>
            </a:r>
            <a:r>
              <a:rPr lang="en-US" sz="4800" dirty="0" err="1">
                <a:latin typeface="Trebuchet MS" charset="0"/>
              </a:rPr>
              <a:t>Eque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simi</a:t>
            </a:r>
            <a:r>
              <a:rPr lang="en-US" sz="4800" dirty="0">
                <a:latin typeface="Trebuchet MS" charset="0"/>
              </a:rPr>
              <a:t>, </a:t>
            </a:r>
            <a:r>
              <a:rPr lang="en-US" sz="4800" dirty="0" err="1">
                <a:latin typeface="Trebuchet MS" charset="0"/>
              </a:rPr>
              <a:t>omniminvent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accae</a:t>
            </a:r>
            <a:r>
              <a:rPr lang="en-US" sz="4800" dirty="0">
                <a:latin typeface="Trebuchet MS" charset="0"/>
              </a:rPr>
              <a:t>. </a:t>
            </a:r>
            <a:r>
              <a:rPr lang="en-US" sz="4800" dirty="0" err="1">
                <a:latin typeface="Trebuchet MS" charset="0"/>
              </a:rPr>
              <a:t>Moluptatusa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nos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accabo</a:t>
            </a:r>
            <a:r>
              <a:rPr lang="en-US" sz="4800" dirty="0">
                <a:latin typeface="Trebuchet MS" charset="0"/>
              </a:rPr>
              <a:t>. Et </a:t>
            </a:r>
            <a:r>
              <a:rPr lang="en-US" sz="4800" dirty="0" err="1">
                <a:latin typeface="Trebuchet MS" charset="0"/>
              </a:rPr>
              <a:t>eos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etur</a:t>
            </a:r>
            <a:r>
              <a:rPr lang="en-US" sz="4800" dirty="0">
                <a:latin typeface="Trebuchet MS" charset="0"/>
              </a:rPr>
              <a:t>, </a:t>
            </a:r>
            <a:r>
              <a:rPr lang="en-US" sz="4800" dirty="0" err="1">
                <a:latin typeface="Trebuchet MS" charset="0"/>
              </a:rPr>
              <a:t>quis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etur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reprore</a:t>
            </a:r>
            <a:r>
              <a:rPr lang="en-US" sz="4800" dirty="0">
                <a:latin typeface="Trebuchet MS" charset="0"/>
              </a:rPr>
              <a:t>, sum </a:t>
            </a:r>
            <a:r>
              <a:rPr lang="en-US" sz="4800" dirty="0" err="1">
                <a:latin typeface="Trebuchet MS" charset="0"/>
              </a:rPr>
              <a:t>ut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dita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nesenis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exceper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itatur</a:t>
            </a:r>
            <a:r>
              <a:rPr lang="en-US" sz="4800" dirty="0">
                <a:latin typeface="Trebuchet MS" charset="0"/>
              </a:rPr>
              <a:t>. Re </a:t>
            </a:r>
            <a:r>
              <a:rPr lang="en-US" sz="4800" dirty="0" err="1">
                <a:latin typeface="Trebuchet MS" charset="0"/>
              </a:rPr>
              <a:t>veleni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repudae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stionsed</a:t>
            </a:r>
            <a:r>
              <a:rPr lang="en-US" sz="4800" dirty="0">
                <a:latin typeface="Trebuchet MS" charset="0"/>
              </a:rPr>
              <a:t> ma sim </a:t>
            </a:r>
            <a:r>
              <a:rPr lang="en-US" sz="4800" dirty="0" err="1">
                <a:latin typeface="Trebuchet MS" charset="0"/>
              </a:rPr>
              <a:t>eicae</a:t>
            </a:r>
            <a:r>
              <a:rPr lang="en-US" sz="4800" dirty="0">
                <a:latin typeface="Trebuchet MS" charset="0"/>
              </a:rPr>
              <a:t> non et </a:t>
            </a:r>
            <a:r>
              <a:rPr lang="en-US" sz="4800" dirty="0" err="1">
                <a:latin typeface="Trebuchet MS" charset="0"/>
              </a:rPr>
              <a:t>imagnis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quasper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cillabore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ilit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fuga</a:t>
            </a:r>
            <a:r>
              <a:rPr lang="en-US" sz="4800" dirty="0">
                <a:latin typeface="Trebuchet MS" charset="0"/>
              </a:rPr>
              <a:t>. </a:t>
            </a:r>
            <a:r>
              <a:rPr lang="en-US" sz="4800" dirty="0" err="1">
                <a:latin typeface="Trebuchet MS" charset="0"/>
              </a:rPr>
              <a:t>Eque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simi</a:t>
            </a:r>
            <a:r>
              <a:rPr lang="en-US" sz="4800" dirty="0">
                <a:latin typeface="Trebuchet MS" charset="0"/>
              </a:rPr>
              <a:t>, </a:t>
            </a:r>
            <a:r>
              <a:rPr lang="en-US" sz="4800" dirty="0" err="1">
                <a:latin typeface="Trebuchet MS" charset="0"/>
              </a:rPr>
              <a:t>omniminvent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accae</a:t>
            </a:r>
            <a:r>
              <a:rPr lang="en-US" sz="4800" dirty="0">
                <a:latin typeface="Trebuchet MS" charset="0"/>
              </a:rPr>
              <a:t>. </a:t>
            </a:r>
            <a:r>
              <a:rPr lang="en-US" sz="4800" dirty="0" err="1">
                <a:latin typeface="Trebuchet MS" charset="0"/>
              </a:rPr>
              <a:t>Moluptatusa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nos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accabo</a:t>
            </a:r>
            <a:r>
              <a:rPr lang="en-US" sz="4800" dirty="0">
                <a:latin typeface="Trebuchet MS" charset="0"/>
              </a:rPr>
              <a:t>. Et </a:t>
            </a:r>
            <a:r>
              <a:rPr lang="en-US" sz="4800" dirty="0" err="1">
                <a:latin typeface="Trebuchet MS" charset="0"/>
              </a:rPr>
              <a:t>eos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etur</a:t>
            </a:r>
            <a:r>
              <a:rPr lang="en-US" sz="4800" dirty="0">
                <a:latin typeface="Trebuchet MS" charset="0"/>
              </a:rPr>
              <a:t>, </a:t>
            </a:r>
            <a:r>
              <a:rPr lang="en-US" sz="4800" dirty="0" err="1">
                <a:latin typeface="Trebuchet MS" charset="0"/>
              </a:rPr>
              <a:t>quis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etur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reprore</a:t>
            </a:r>
            <a:r>
              <a:rPr lang="en-US" sz="4800" dirty="0">
                <a:latin typeface="Trebuchet MS" charset="0"/>
              </a:rPr>
              <a:t>, sum </a:t>
            </a:r>
            <a:r>
              <a:rPr lang="en-US" sz="4800" dirty="0" err="1">
                <a:latin typeface="Trebuchet MS" charset="0"/>
              </a:rPr>
              <a:t>ut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dita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nesenis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exceper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itatur</a:t>
            </a:r>
            <a:r>
              <a:rPr lang="en-US" sz="4800" dirty="0">
                <a:latin typeface="Trebuchet MS" charset="0"/>
              </a:rPr>
              <a:t>. </a:t>
            </a:r>
            <a:r>
              <a:rPr lang="en-US" sz="4800" dirty="0" err="1">
                <a:latin typeface="Trebuchet MS" charset="0"/>
              </a:rPr>
              <a:t>Epre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nim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doluptam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vollore</a:t>
            </a:r>
            <a:r>
              <a:rPr lang="en-US" sz="4800" dirty="0">
                <a:latin typeface="Trebuchet MS" charset="0"/>
              </a:rPr>
              <a:t> et </a:t>
            </a:r>
            <a:r>
              <a:rPr lang="en-US" sz="4800" dirty="0" err="1">
                <a:latin typeface="Trebuchet MS" charset="0"/>
              </a:rPr>
              <a:t>versper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natent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odi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blabore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parum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harum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eos</a:t>
            </a:r>
            <a:r>
              <a:rPr lang="en-US" sz="4800" dirty="0">
                <a:latin typeface="Trebuchet MS" charset="0"/>
              </a:rPr>
              <a:t> maximus, </a:t>
            </a:r>
            <a:r>
              <a:rPr lang="en-US" sz="4800" dirty="0" err="1">
                <a:latin typeface="Trebuchet MS" charset="0"/>
              </a:rPr>
              <a:t>te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pere</a:t>
            </a:r>
            <a:r>
              <a:rPr lang="en-US" sz="4800" dirty="0">
                <a:latin typeface="Trebuchet MS" charset="0"/>
              </a:rPr>
              <a:t>, quae. Obit </a:t>
            </a:r>
            <a:r>
              <a:rPr lang="en-US" sz="4800" dirty="0" err="1">
                <a:latin typeface="Trebuchet MS" charset="0"/>
              </a:rPr>
              <a:t>faccus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doloris</a:t>
            </a:r>
            <a:r>
              <a:rPr lang="en-US" sz="4800" dirty="0">
                <a:latin typeface="Trebuchet MS" charset="0"/>
              </a:rPr>
              <a:t> </a:t>
            </a:r>
            <a:r>
              <a:rPr lang="en-US" sz="4800" dirty="0" err="1">
                <a:latin typeface="Trebuchet MS" charset="0"/>
              </a:rPr>
              <a:t>sequis</a:t>
            </a:r>
            <a:r>
              <a:rPr lang="en-US" sz="4800" dirty="0">
                <a:latin typeface="Trebuchet MS" charset="0"/>
              </a:rPr>
              <a:t> et que </a:t>
            </a:r>
            <a:r>
              <a:rPr lang="en-US" sz="4800" dirty="0" err="1">
                <a:latin typeface="Trebuchet MS" charset="0"/>
              </a:rPr>
              <a:t>sumquis</a:t>
            </a:r>
            <a:r>
              <a:rPr lang="en-US" sz="4800" dirty="0">
                <a:latin typeface="Trebuchet MS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FUNDING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sz="3200" dirty="0" err="1"/>
              <a:t>Bitae</a:t>
            </a:r>
            <a:r>
              <a:rPr lang="en-US" sz="3200" dirty="0"/>
              <a:t> </a:t>
            </a:r>
            <a:r>
              <a:rPr lang="en-US" sz="3200" dirty="0" err="1"/>
              <a:t>molenim</a:t>
            </a:r>
            <a:r>
              <a:rPr lang="en-US" sz="3200" dirty="0"/>
              <a:t> </a:t>
            </a:r>
            <a:r>
              <a:rPr lang="en-US" sz="3200" dirty="0" err="1"/>
              <a:t>inimaio</a:t>
            </a:r>
            <a:r>
              <a:rPr lang="en-US" sz="3200" dirty="0"/>
              <a:t>. </a:t>
            </a:r>
            <a:r>
              <a:rPr lang="en-US" sz="3200" dirty="0" err="1"/>
              <a:t>Itat</a:t>
            </a:r>
            <a:r>
              <a:rPr lang="en-US" sz="3200" dirty="0"/>
              <a:t> </a:t>
            </a:r>
            <a:r>
              <a:rPr lang="en-US" sz="3200" dirty="0" err="1"/>
              <a:t>hiti</a:t>
            </a:r>
            <a:r>
              <a:rPr lang="en-US" sz="3200" dirty="0"/>
              <a:t> </a:t>
            </a:r>
            <a:r>
              <a:rPr lang="en-US" sz="3200" dirty="0" err="1"/>
              <a:t>optatempori</a:t>
            </a:r>
            <a:r>
              <a:rPr lang="en-US" sz="3200" dirty="0"/>
              <a:t> </a:t>
            </a:r>
            <a:r>
              <a:rPr lang="en-US" sz="3200" dirty="0" err="1"/>
              <a:t>dolut</a:t>
            </a:r>
            <a:r>
              <a:rPr lang="en-US" sz="3200" dirty="0"/>
              <a:t> </a:t>
            </a:r>
            <a:r>
              <a:rPr lang="en-US" sz="3200" dirty="0" err="1"/>
              <a:t>officiis</a:t>
            </a:r>
            <a:r>
              <a:rPr lang="en-US" sz="3200" dirty="0"/>
              <a:t> </a:t>
            </a:r>
            <a:r>
              <a:rPr lang="en-US" sz="3200" dirty="0" err="1"/>
              <a:t>dit</a:t>
            </a:r>
            <a:r>
              <a:rPr lang="en-US" sz="3200" dirty="0"/>
              <a:t> </a:t>
            </a:r>
            <a:r>
              <a:rPr lang="en-US" sz="3200" dirty="0" err="1"/>
              <a:t>illit</a:t>
            </a:r>
            <a:r>
              <a:rPr lang="en-US" sz="3200" dirty="0"/>
              <a:t> </a:t>
            </a:r>
            <a:r>
              <a:rPr lang="en-US" sz="3200" dirty="0" err="1"/>
              <a:t>mo</a:t>
            </a:r>
            <a:r>
              <a:rPr lang="en-US" sz="3200" dirty="0"/>
              <a:t> </a:t>
            </a:r>
            <a:r>
              <a:rPr lang="en-US" sz="3200" dirty="0" err="1"/>
              <a:t>modist</a:t>
            </a:r>
            <a:r>
              <a:rPr lang="en-US" sz="3200" dirty="0"/>
              <a:t> </a:t>
            </a:r>
            <a:r>
              <a:rPr lang="en-US" sz="3200" dirty="0" err="1"/>
              <a:t>aligent</a:t>
            </a:r>
            <a:r>
              <a:rPr lang="en-US" sz="3200" dirty="0"/>
              <a:t>, </a:t>
            </a:r>
            <a:r>
              <a:rPr lang="en-US" sz="3200" dirty="0" err="1"/>
              <a:t>omniscim</a:t>
            </a:r>
            <a:r>
              <a:rPr lang="en-US" sz="3200" dirty="0"/>
              <a:t> </a:t>
            </a:r>
            <a:r>
              <a:rPr lang="en-US" sz="3200" dirty="0" err="1"/>
              <a:t>ea</a:t>
            </a:r>
            <a:r>
              <a:rPr lang="en-US" sz="3200" dirty="0"/>
              <a:t> con ne </a:t>
            </a:r>
            <a:r>
              <a:rPr lang="en-US" sz="3200" dirty="0" err="1"/>
              <a:t>pliquia</a:t>
            </a:r>
            <a:r>
              <a:rPr lang="en-US" sz="3200" dirty="0"/>
              <a:t> que pa </a:t>
            </a:r>
            <a:r>
              <a:rPr lang="en-US" sz="3200" dirty="0" err="1"/>
              <a:t>delitio</a:t>
            </a:r>
            <a:r>
              <a:rPr lang="en-US" sz="3200" dirty="0"/>
              <a:t> </a:t>
            </a:r>
            <a:r>
              <a:rPr lang="en-US" sz="3200" dirty="0" err="1"/>
              <a:t>enducit</a:t>
            </a:r>
            <a:r>
              <a:rPr lang="en-US" sz="3200" dirty="0"/>
              <a:t> </a:t>
            </a:r>
            <a:r>
              <a:rPr lang="en-US" sz="3200" dirty="0" err="1"/>
              <a:t>atibusto</a:t>
            </a:r>
            <a:r>
              <a:rPr lang="en-US" sz="3200" dirty="0"/>
              <a:t> </a:t>
            </a:r>
            <a:r>
              <a:rPr lang="en-US" sz="3200" dirty="0" err="1"/>
              <a:t>volupidi</a:t>
            </a:r>
            <a:r>
              <a:rPr lang="en-US" sz="3200" dirty="0"/>
              <a:t> tem labor </a:t>
            </a:r>
            <a:r>
              <a:rPr lang="en-US" sz="3200" dirty="0" err="1"/>
              <a:t>rerspedis</a:t>
            </a:r>
            <a:r>
              <a:rPr lang="en-US" sz="3200" dirty="0"/>
              <a:t> </a:t>
            </a:r>
            <a:r>
              <a:rPr lang="en-US" sz="3200" dirty="0" err="1"/>
              <a:t>aborum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atemporatia</a:t>
            </a:r>
            <a:r>
              <a:rPr lang="en-US" sz="3200" dirty="0"/>
              <a:t> </a:t>
            </a:r>
            <a:r>
              <a:rPr lang="en-US" sz="3200" dirty="0" err="1"/>
              <a:t>cus</a:t>
            </a:r>
            <a:r>
              <a:rPr lang="en-US" sz="3200" dirty="0"/>
              <a:t>.</a:t>
            </a:r>
          </a:p>
          <a:p>
            <a:r>
              <a:rPr lang="en-US" sz="3200" dirty="0"/>
              <a:t>• 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ligula </a:t>
            </a:r>
            <a:r>
              <a:rPr lang="en-US" sz="3200" dirty="0" err="1"/>
              <a:t>eget</a:t>
            </a:r>
            <a:r>
              <a:rPr lang="en-US" sz="3200" dirty="0"/>
              <a:t> dolor.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 Cum </a:t>
            </a:r>
            <a:r>
              <a:rPr lang="en-US" sz="3200" dirty="0" err="1"/>
              <a:t>sociis</a:t>
            </a:r>
            <a:r>
              <a:rPr lang="en-US" sz="3200" dirty="0"/>
              <a:t> </a:t>
            </a:r>
            <a:r>
              <a:rPr lang="en-US" sz="3200" dirty="0" err="1"/>
              <a:t>natoque</a:t>
            </a:r>
            <a:r>
              <a:rPr lang="en-US" sz="3200" dirty="0"/>
              <a:t> </a:t>
            </a:r>
            <a:r>
              <a:rPr lang="en-US" sz="3200" dirty="0" err="1"/>
              <a:t>penatibus</a:t>
            </a:r>
            <a:r>
              <a:rPr lang="en-US" sz="3200" dirty="0"/>
              <a:t> et </a:t>
            </a:r>
            <a:r>
              <a:rPr lang="en-US" sz="3200" dirty="0" err="1"/>
              <a:t>magnis</a:t>
            </a:r>
            <a:r>
              <a:rPr lang="en-US" sz="3200" dirty="0"/>
              <a:t> dis parturient </a:t>
            </a:r>
            <a:r>
              <a:rPr lang="en-US" sz="3200" dirty="0" err="1"/>
              <a:t>montes</a:t>
            </a:r>
            <a:r>
              <a:rPr lang="en-US" sz="3200" dirty="0"/>
              <a:t>, </a:t>
            </a:r>
            <a:r>
              <a:rPr lang="en-US" sz="3200" dirty="0" err="1"/>
              <a:t>ridiculus</a:t>
            </a:r>
            <a:r>
              <a:rPr lang="en-US" sz="3200" dirty="0"/>
              <a:t> mus.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Donec</a:t>
            </a:r>
            <a:r>
              <a:rPr lang="en-US" sz="3200" dirty="0"/>
              <a:t> quam </a:t>
            </a:r>
            <a:r>
              <a:rPr lang="en-US" sz="3200" dirty="0" err="1"/>
              <a:t>felis</a:t>
            </a:r>
            <a:r>
              <a:rPr lang="en-US" sz="3200" dirty="0"/>
              <a:t>, </a:t>
            </a:r>
            <a:r>
              <a:rPr lang="en-US" sz="3200" dirty="0" err="1"/>
              <a:t>ultricies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, </a:t>
            </a:r>
            <a:r>
              <a:rPr lang="en-US" sz="3200" dirty="0" err="1"/>
              <a:t>pellentesque</a:t>
            </a:r>
            <a:r>
              <a:rPr lang="en-US" sz="3200" dirty="0"/>
              <a:t> </a:t>
            </a:r>
            <a:r>
              <a:rPr lang="en-US" sz="3200" dirty="0" err="1"/>
              <a:t>eu</a:t>
            </a:r>
            <a:r>
              <a:rPr lang="en-US" sz="3200" dirty="0"/>
              <a:t>, </a:t>
            </a:r>
            <a:r>
              <a:rPr lang="en-US" sz="3200" dirty="0" err="1"/>
              <a:t>pretium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, sem. </a:t>
            </a:r>
            <a:r>
              <a:rPr lang="en-US" sz="3200" dirty="0" err="1"/>
              <a:t>Nulla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. </a:t>
            </a:r>
            <a:r>
              <a:rPr lang="en-US" sz="3200" dirty="0" err="1"/>
              <a:t>Donec</a:t>
            </a:r>
            <a:r>
              <a:rPr lang="en-US" sz="3200" dirty="0"/>
              <a:t> </a:t>
            </a:r>
            <a:r>
              <a:rPr lang="en-US" sz="3200" dirty="0" err="1"/>
              <a:t>pede</a:t>
            </a:r>
            <a:r>
              <a:rPr lang="en-US" sz="3200" dirty="0"/>
              <a:t>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 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r>
              <a:rPr lang="en-US" sz="3200" dirty="0" err="1"/>
              <a:t>Pudaecesto</a:t>
            </a:r>
            <a:r>
              <a:rPr lang="en-US" sz="3200" dirty="0"/>
              <a:t> </a:t>
            </a:r>
            <a:r>
              <a:rPr lang="en-US" sz="3200" dirty="0" err="1"/>
              <a:t>voluptaturis</a:t>
            </a:r>
            <a:r>
              <a:rPr lang="en-US" sz="3200" dirty="0"/>
              <a:t> </a:t>
            </a:r>
            <a:r>
              <a:rPr lang="en-US" sz="3200" dirty="0" err="1"/>
              <a:t>volore</a:t>
            </a:r>
            <a:r>
              <a:rPr lang="en-US" sz="3200" dirty="0"/>
              <a:t> </a:t>
            </a:r>
            <a:r>
              <a:rPr lang="en-US" sz="3200" dirty="0" err="1"/>
              <a:t>odio</a:t>
            </a:r>
            <a:r>
              <a:rPr lang="en-US" sz="3200" dirty="0"/>
              <a:t> </a:t>
            </a:r>
            <a:r>
              <a:rPr lang="en-US" sz="3200" dirty="0" err="1"/>
              <a:t>cusapis</a:t>
            </a:r>
            <a:r>
              <a:rPr lang="en-US" sz="3200" dirty="0"/>
              <a:t> </a:t>
            </a:r>
            <a:r>
              <a:rPr lang="en-US" sz="3200" dirty="0" err="1"/>
              <a:t>voluptatas</a:t>
            </a:r>
            <a:r>
              <a:rPr lang="en-US" sz="3200" dirty="0"/>
              <a:t> </a:t>
            </a:r>
            <a:r>
              <a:rPr lang="en-US" sz="3200" dirty="0" err="1"/>
              <a:t>volessi</a:t>
            </a:r>
            <a:r>
              <a:rPr lang="en-US" sz="3200" dirty="0"/>
              <a:t> </a:t>
            </a:r>
            <a:r>
              <a:rPr lang="en-US" sz="3200" dirty="0" err="1"/>
              <a:t>ncitium</a:t>
            </a:r>
            <a:r>
              <a:rPr lang="en-US" sz="3200" dirty="0"/>
              <a:t> </a:t>
            </a:r>
            <a:r>
              <a:rPr lang="en-US" sz="3200" dirty="0" err="1"/>
              <a:t>suntora</a:t>
            </a:r>
            <a:r>
              <a:rPr lang="en-US" sz="3200" dirty="0"/>
              <a:t> </a:t>
            </a:r>
            <a:r>
              <a:rPr lang="en-US" sz="3200" dirty="0" err="1"/>
              <a:t>eperibu</a:t>
            </a:r>
            <a:r>
              <a:rPr lang="en-US" sz="3200" dirty="0"/>
              <a:t> </a:t>
            </a:r>
            <a:r>
              <a:rPr lang="en-US" sz="3200" dirty="0" err="1"/>
              <a:t>sanisimus</a:t>
            </a:r>
            <a:r>
              <a:rPr lang="en-US" sz="3200" dirty="0"/>
              <a:t>. </a:t>
            </a:r>
            <a:r>
              <a:rPr lang="en-US" sz="3200" dirty="0" err="1"/>
              <a:t>Temque</a:t>
            </a:r>
            <a:r>
              <a:rPr lang="en-US" sz="3200" dirty="0"/>
              <a:t> </a:t>
            </a:r>
            <a:r>
              <a:rPr lang="en-US" sz="3200" dirty="0" err="1"/>
              <a:t>nullam</a:t>
            </a:r>
            <a:r>
              <a:rPr lang="en-US" sz="3200" dirty="0"/>
              <a:t> </a:t>
            </a:r>
            <a:r>
              <a:rPr lang="en-US" sz="3200" dirty="0" err="1"/>
              <a:t>iliqui</a:t>
            </a:r>
            <a:r>
              <a:rPr lang="en-US" sz="3200" dirty="0"/>
              <a:t> </a:t>
            </a:r>
            <a:r>
              <a:rPr lang="en-US" sz="3200" dirty="0" err="1"/>
              <a:t>consernam</a:t>
            </a:r>
            <a:r>
              <a:rPr lang="en-US" sz="3200" dirty="0"/>
              <a:t> at </a:t>
            </a:r>
            <a:r>
              <a:rPr lang="en-US" sz="3200" dirty="0" err="1"/>
              <a:t>fuga</a:t>
            </a:r>
            <a:r>
              <a:rPr lang="en-US" sz="3200" dirty="0"/>
              <a:t>. </a:t>
            </a:r>
            <a:r>
              <a:rPr lang="en-US" sz="3200" dirty="0" err="1"/>
              <a:t>Ehenis</a:t>
            </a:r>
            <a:r>
              <a:rPr lang="en-US" sz="3200" dirty="0"/>
              <a:t> </a:t>
            </a:r>
            <a:r>
              <a:rPr lang="en-US" sz="3200" dirty="0" err="1"/>
              <a:t>restius</a:t>
            </a:r>
            <a:r>
              <a:rPr lang="en-US" sz="3200" dirty="0"/>
              <a:t> </a:t>
            </a:r>
            <a:r>
              <a:rPr lang="en-US" sz="3200" dirty="0" err="1"/>
              <a:t>nestiae</a:t>
            </a:r>
            <a:r>
              <a:rPr lang="en-US" sz="3200" dirty="0"/>
              <a:t> </a:t>
            </a:r>
            <a:r>
              <a:rPr lang="en-US" sz="3200" dirty="0" err="1"/>
              <a:t>nis</a:t>
            </a:r>
            <a:r>
              <a:rPr lang="en-US" sz="3200" dirty="0"/>
              <a:t> </a:t>
            </a:r>
            <a:r>
              <a:rPr lang="en-US" sz="3200" dirty="0" err="1"/>
              <a:t>simus</a:t>
            </a:r>
            <a:r>
              <a:rPr lang="en-US" sz="3200" dirty="0"/>
              <a:t> </a:t>
            </a:r>
            <a:r>
              <a:rPr lang="en-US" sz="3200" dirty="0" err="1"/>
              <a:t>netur</a:t>
            </a:r>
            <a:r>
              <a:rPr lang="en-US" sz="3200" dirty="0"/>
              <a:t>. </a:t>
            </a:r>
            <a:r>
              <a:rPr lang="en-US" sz="3200" dirty="0" err="1"/>
              <a:t>Dolupta</a:t>
            </a:r>
            <a:r>
              <a:rPr lang="en-US" sz="3200" dirty="0"/>
              <a:t> </a:t>
            </a:r>
            <a:r>
              <a:rPr lang="en-US" sz="3200" dirty="0" err="1"/>
              <a:t>tecusam</a:t>
            </a:r>
            <a:r>
              <a:rPr lang="en-US" sz="3200" dirty="0"/>
              <a:t> </a:t>
            </a:r>
            <a:r>
              <a:rPr lang="en-US" sz="3200" dirty="0" err="1"/>
              <a:t>exerunt</a:t>
            </a:r>
            <a:r>
              <a:rPr lang="en-US" sz="3200" dirty="0"/>
              <a:t> qui </a:t>
            </a:r>
            <a:r>
              <a:rPr lang="en-US" sz="3200" dirty="0" err="1"/>
              <a:t>volupta</a:t>
            </a:r>
            <a:r>
              <a:rPr lang="en-US" sz="3200" dirty="0"/>
              <a:t> </a:t>
            </a:r>
            <a:r>
              <a:rPr lang="en-US" sz="3200" dirty="0" err="1"/>
              <a:t>temodit</a:t>
            </a:r>
            <a:r>
              <a:rPr lang="en-US" sz="3200" dirty="0"/>
              <a:t> </a:t>
            </a:r>
            <a:r>
              <a:rPr lang="en-US" sz="3200" dirty="0" err="1"/>
              <a:t>ationsequi</a:t>
            </a:r>
            <a:r>
              <a:rPr lang="en-US" sz="3200" dirty="0"/>
              <a:t> </a:t>
            </a:r>
            <a:r>
              <a:rPr lang="en-US" sz="3200" dirty="0" err="1"/>
              <a:t>simodipsunt</a:t>
            </a:r>
            <a:r>
              <a:rPr lang="en-US" sz="3200" dirty="0"/>
              <a:t> lit </a:t>
            </a:r>
            <a:r>
              <a:rPr lang="en-US" sz="3200" dirty="0" err="1"/>
              <a:t>fuga</a:t>
            </a:r>
            <a:r>
              <a:rPr lang="en-US" sz="3200" dirty="0"/>
              <a:t>. Solo </a:t>
            </a:r>
            <a:r>
              <a:rPr lang="en-US" sz="3200" dirty="0" err="1"/>
              <a:t>optatur</a:t>
            </a:r>
            <a:r>
              <a:rPr lang="en-US" sz="3200" dirty="0"/>
              <a:t>, quam </a:t>
            </a:r>
            <a:r>
              <a:rPr lang="en-US" sz="3200" dirty="0" err="1"/>
              <a:t>nat</a:t>
            </a:r>
            <a:r>
              <a:rPr lang="en-US" sz="3200" dirty="0"/>
              <a:t> ma </a:t>
            </a:r>
            <a:r>
              <a:rPr lang="en-US" sz="3200" dirty="0" err="1"/>
              <a:t>vidunt</a:t>
            </a:r>
            <a:r>
              <a:rPr lang="en-US" sz="3200" dirty="0"/>
              <a:t> </a:t>
            </a:r>
            <a:r>
              <a:rPr lang="en-US" sz="3200" dirty="0" err="1"/>
              <a:t>audis</a:t>
            </a:r>
            <a:r>
              <a:rPr lang="en-US" sz="3200" dirty="0"/>
              <a:t> re, </a:t>
            </a:r>
            <a:r>
              <a:rPr lang="en-US" sz="3200" dirty="0" err="1"/>
              <a:t>esequis</a:t>
            </a:r>
            <a:r>
              <a:rPr lang="en-US" sz="3200" dirty="0"/>
              <a:t> </a:t>
            </a:r>
            <a:r>
              <a:rPr lang="en-US" sz="3200" dirty="0" err="1"/>
              <a:t>moloratur</a:t>
            </a:r>
            <a:r>
              <a:rPr lang="en-US" sz="3200" dirty="0"/>
              <a:t> </a:t>
            </a:r>
            <a:r>
              <a:rPr lang="en-US" sz="3200" dirty="0" err="1"/>
              <a:t>sitatiosam</a:t>
            </a:r>
            <a:r>
              <a:rPr lang="en-US" sz="3200" dirty="0"/>
              <a:t> </a:t>
            </a:r>
            <a:r>
              <a:rPr lang="en-US" sz="3200" dirty="0" err="1"/>
              <a:t>eum</a:t>
            </a:r>
            <a:r>
              <a:rPr lang="en-US" sz="3200" dirty="0"/>
              <a:t> quo </a:t>
            </a:r>
            <a:r>
              <a:rPr lang="en-US" sz="3200" dirty="0" err="1"/>
              <a:t>voluptatus</a:t>
            </a:r>
            <a:r>
              <a:rPr lang="en-US" sz="3200" dirty="0"/>
              <a:t> </a:t>
            </a:r>
            <a:r>
              <a:rPr lang="en-US" sz="3200" dirty="0" err="1"/>
              <a:t>sequia</a:t>
            </a:r>
            <a:r>
              <a:rPr lang="en-US" sz="3200" dirty="0"/>
              <a:t> </a:t>
            </a:r>
            <a:r>
              <a:rPr lang="en-US" sz="3200" dirty="0" err="1"/>
              <a:t>dolupta</a:t>
            </a:r>
            <a:r>
              <a:rPr lang="en-US" sz="3200" dirty="0"/>
              <a:t> </a:t>
            </a:r>
            <a:r>
              <a:rPr lang="en-US" sz="3200" dirty="0" err="1"/>
              <a:t>menitae</a:t>
            </a:r>
            <a:r>
              <a:rPr lang="en-US" sz="3200" dirty="0"/>
              <a:t>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r>
              <a:rPr lang="en-US" sz="3200" dirty="0" err="1"/>
              <a:t>Pudaecesto</a:t>
            </a:r>
            <a:r>
              <a:rPr lang="en-US" sz="3200" dirty="0"/>
              <a:t> </a:t>
            </a:r>
            <a:r>
              <a:rPr lang="en-US" sz="3200" dirty="0" err="1"/>
              <a:t>voluptaturis</a:t>
            </a:r>
            <a:r>
              <a:rPr lang="en-US" sz="3200" dirty="0"/>
              <a:t> </a:t>
            </a:r>
            <a:r>
              <a:rPr lang="en-US" sz="3200" dirty="0" err="1"/>
              <a:t>volore</a:t>
            </a:r>
            <a:r>
              <a:rPr lang="en-US" sz="3200" dirty="0"/>
              <a:t> </a:t>
            </a:r>
            <a:r>
              <a:rPr lang="en-US" sz="3200" dirty="0" err="1"/>
              <a:t>odio</a:t>
            </a:r>
            <a:r>
              <a:rPr lang="en-US" sz="3200" dirty="0"/>
              <a:t> </a:t>
            </a:r>
            <a:r>
              <a:rPr lang="en-US" sz="3200" dirty="0" err="1"/>
              <a:t>cusapis</a:t>
            </a:r>
            <a:r>
              <a:rPr lang="en-US" sz="3200" dirty="0"/>
              <a:t> </a:t>
            </a:r>
            <a:r>
              <a:rPr lang="en-US" sz="3200" dirty="0" err="1"/>
              <a:t>voluptatas</a:t>
            </a:r>
            <a:r>
              <a:rPr lang="en-US" sz="3200" dirty="0"/>
              <a:t> </a:t>
            </a:r>
            <a:r>
              <a:rPr lang="en-US" sz="3200" dirty="0" err="1"/>
              <a:t>volessi</a:t>
            </a:r>
            <a:r>
              <a:rPr lang="en-US" sz="3200" dirty="0"/>
              <a:t> </a:t>
            </a:r>
            <a:r>
              <a:rPr lang="en-US" sz="3200" dirty="0" err="1"/>
              <a:t>ncitium</a:t>
            </a:r>
            <a:r>
              <a:rPr lang="en-US" sz="3200" dirty="0"/>
              <a:t> </a:t>
            </a:r>
            <a:r>
              <a:rPr lang="en-US" sz="3200" dirty="0" err="1"/>
              <a:t>suntora</a:t>
            </a:r>
            <a:r>
              <a:rPr lang="en-US" sz="3200" dirty="0"/>
              <a:t> </a:t>
            </a:r>
            <a:r>
              <a:rPr lang="en-US" sz="3200" dirty="0" err="1"/>
              <a:t>eperibu</a:t>
            </a:r>
            <a:r>
              <a:rPr lang="en-US" sz="3200" dirty="0"/>
              <a:t> </a:t>
            </a:r>
            <a:r>
              <a:rPr lang="en-US" sz="3200" dirty="0" err="1"/>
              <a:t>sanisimus</a:t>
            </a:r>
            <a:r>
              <a:rPr lang="en-US" sz="3200" dirty="0"/>
              <a:t>. </a:t>
            </a:r>
            <a:r>
              <a:rPr lang="en-US" sz="3200" dirty="0" err="1"/>
              <a:t>Temque</a:t>
            </a:r>
            <a:r>
              <a:rPr lang="en-US" sz="3200" dirty="0"/>
              <a:t> </a:t>
            </a:r>
            <a:r>
              <a:rPr lang="en-US" sz="3200" dirty="0" err="1"/>
              <a:t>nullam</a:t>
            </a:r>
            <a:r>
              <a:rPr lang="en-US" sz="3200" dirty="0"/>
              <a:t> </a:t>
            </a:r>
            <a:r>
              <a:rPr lang="en-US" sz="3200" dirty="0" err="1"/>
              <a:t>iliqui</a:t>
            </a:r>
            <a:r>
              <a:rPr lang="en-US" sz="3200" dirty="0"/>
              <a:t> </a:t>
            </a:r>
            <a:r>
              <a:rPr lang="en-US" sz="3200" dirty="0" err="1"/>
              <a:t>consernam</a:t>
            </a:r>
            <a:r>
              <a:rPr lang="en-US" sz="3200" dirty="0"/>
              <a:t> at </a:t>
            </a:r>
            <a:r>
              <a:rPr lang="en-US" sz="3200" dirty="0" err="1"/>
              <a:t>fuga</a:t>
            </a:r>
            <a:r>
              <a:rPr lang="en-US" sz="3200" dirty="0"/>
              <a:t>. </a:t>
            </a:r>
            <a:r>
              <a:rPr lang="en-US" sz="3200" dirty="0" err="1"/>
              <a:t>Ehenis</a:t>
            </a:r>
            <a:r>
              <a:rPr lang="en-US" sz="3200" dirty="0"/>
              <a:t> </a:t>
            </a:r>
            <a:r>
              <a:rPr lang="en-US" sz="3200" dirty="0" err="1"/>
              <a:t>restius</a:t>
            </a:r>
            <a:r>
              <a:rPr lang="en-US" sz="3200" dirty="0"/>
              <a:t> </a:t>
            </a:r>
            <a:r>
              <a:rPr lang="en-US" sz="3200" dirty="0" err="1"/>
              <a:t>nestiae</a:t>
            </a:r>
            <a:r>
              <a:rPr lang="en-US" sz="3200" dirty="0"/>
              <a:t> </a:t>
            </a:r>
            <a:r>
              <a:rPr lang="en-US" sz="3200" dirty="0" err="1"/>
              <a:t>nis</a:t>
            </a:r>
            <a:r>
              <a:rPr lang="en-US" sz="3200" dirty="0"/>
              <a:t> </a:t>
            </a:r>
            <a:r>
              <a:rPr lang="en-US" sz="3200" dirty="0" err="1"/>
              <a:t>simus</a:t>
            </a:r>
            <a:r>
              <a:rPr lang="en-US" sz="3200" dirty="0"/>
              <a:t> </a:t>
            </a:r>
            <a:r>
              <a:rPr lang="en-US" sz="3200" dirty="0" err="1"/>
              <a:t>netur</a:t>
            </a:r>
            <a:r>
              <a:rPr lang="en-US" sz="3200" dirty="0"/>
              <a:t>. </a:t>
            </a:r>
            <a:r>
              <a:rPr lang="en-US" sz="3200" dirty="0" err="1"/>
              <a:t>Dolupta</a:t>
            </a:r>
            <a:r>
              <a:rPr lang="en-US" sz="3200" dirty="0"/>
              <a:t> </a:t>
            </a:r>
            <a:r>
              <a:rPr lang="en-US" sz="3200" dirty="0" err="1"/>
              <a:t>tecusam</a:t>
            </a:r>
            <a:r>
              <a:rPr lang="en-US" sz="3200" dirty="0"/>
              <a:t> </a:t>
            </a:r>
            <a:r>
              <a:rPr lang="en-US" sz="3200" dirty="0" err="1"/>
              <a:t>exerunt</a:t>
            </a:r>
            <a:r>
              <a:rPr lang="en-US" sz="3200" dirty="0"/>
              <a:t> qui </a:t>
            </a:r>
            <a:r>
              <a:rPr lang="en-US" sz="3200" dirty="0" err="1"/>
              <a:t>volupta</a:t>
            </a:r>
            <a:r>
              <a:rPr lang="en-US" sz="3200" dirty="0"/>
              <a:t> </a:t>
            </a:r>
            <a:r>
              <a:rPr lang="en-US" sz="3200" dirty="0" err="1"/>
              <a:t>temodit</a:t>
            </a:r>
            <a:r>
              <a:rPr lang="en-US" sz="3200" dirty="0"/>
              <a:t> </a:t>
            </a:r>
            <a:r>
              <a:rPr lang="en-US" sz="3200" dirty="0" err="1"/>
              <a:t>ationsequi</a:t>
            </a:r>
            <a:r>
              <a:rPr lang="en-US" sz="3200" dirty="0"/>
              <a:t> </a:t>
            </a:r>
            <a:r>
              <a:rPr lang="en-US" sz="3200" dirty="0" err="1"/>
              <a:t>simodipsunt</a:t>
            </a:r>
            <a:r>
              <a:rPr lang="en-US" sz="3200" dirty="0"/>
              <a:t>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5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RESULTS</a:t>
            </a:r>
            <a:endParaRPr lang="en-US" dirty="0"/>
          </a:p>
          <a:p>
            <a:pPr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r>
              <a:rPr lang="en-US" sz="3200" dirty="0" err="1"/>
              <a:t>Bitae</a:t>
            </a:r>
            <a:r>
              <a:rPr lang="en-US" sz="3200" dirty="0"/>
              <a:t> </a:t>
            </a:r>
            <a:r>
              <a:rPr lang="en-US" sz="3200" dirty="0" err="1"/>
              <a:t>molenim</a:t>
            </a:r>
            <a:r>
              <a:rPr lang="en-US" sz="3200" dirty="0"/>
              <a:t> </a:t>
            </a:r>
            <a:r>
              <a:rPr lang="en-US" sz="3200" dirty="0" err="1"/>
              <a:t>inimaio</a:t>
            </a:r>
            <a:r>
              <a:rPr lang="en-US" sz="3200" dirty="0"/>
              <a:t>. </a:t>
            </a:r>
            <a:r>
              <a:rPr lang="en-US" sz="3200" dirty="0" err="1"/>
              <a:t>Itat</a:t>
            </a:r>
            <a:r>
              <a:rPr lang="en-US" sz="3200" dirty="0"/>
              <a:t> </a:t>
            </a:r>
            <a:r>
              <a:rPr lang="en-US" sz="3200" dirty="0" err="1"/>
              <a:t>hiti</a:t>
            </a:r>
            <a:r>
              <a:rPr lang="en-US" sz="3200" dirty="0"/>
              <a:t> </a:t>
            </a:r>
            <a:r>
              <a:rPr lang="en-US" sz="3200" dirty="0" err="1"/>
              <a:t>optatempori</a:t>
            </a:r>
            <a:r>
              <a:rPr lang="en-US" sz="3200" dirty="0"/>
              <a:t> </a:t>
            </a:r>
            <a:r>
              <a:rPr lang="en-US" sz="3200" dirty="0" err="1"/>
              <a:t>dolut</a:t>
            </a:r>
            <a:r>
              <a:rPr lang="en-US" sz="3200" dirty="0"/>
              <a:t> </a:t>
            </a:r>
            <a:r>
              <a:rPr lang="en-US" sz="3200" dirty="0" err="1"/>
              <a:t>officiis</a:t>
            </a:r>
            <a:r>
              <a:rPr lang="en-US" sz="3200" dirty="0"/>
              <a:t> </a:t>
            </a:r>
            <a:r>
              <a:rPr lang="en-US" sz="3200" dirty="0" err="1"/>
              <a:t>dit</a:t>
            </a:r>
            <a:r>
              <a:rPr lang="en-US" sz="3200" dirty="0"/>
              <a:t> </a:t>
            </a:r>
            <a:r>
              <a:rPr lang="en-US" sz="3200" dirty="0" err="1"/>
              <a:t>illit</a:t>
            </a:r>
            <a:r>
              <a:rPr lang="en-US" sz="3200" dirty="0"/>
              <a:t> </a:t>
            </a:r>
            <a:r>
              <a:rPr lang="en-US" sz="3200" dirty="0" err="1"/>
              <a:t>mo</a:t>
            </a:r>
            <a:r>
              <a:rPr lang="en-US" sz="3200" dirty="0"/>
              <a:t> </a:t>
            </a:r>
            <a:r>
              <a:rPr lang="en-US" sz="3200" dirty="0" err="1"/>
              <a:t>modist</a:t>
            </a:r>
            <a:r>
              <a:rPr lang="en-US" sz="3200" dirty="0"/>
              <a:t> </a:t>
            </a:r>
            <a:r>
              <a:rPr lang="en-US" sz="3200" dirty="0" err="1"/>
              <a:t>aligent</a:t>
            </a:r>
            <a:r>
              <a:rPr lang="en-US" sz="3200" dirty="0"/>
              <a:t>, </a:t>
            </a:r>
            <a:r>
              <a:rPr lang="en-US" sz="3200" dirty="0" err="1"/>
              <a:t>omniscim</a:t>
            </a:r>
            <a:r>
              <a:rPr lang="en-US" sz="3200" dirty="0"/>
              <a:t> </a:t>
            </a:r>
            <a:r>
              <a:rPr lang="en-US" sz="3200" dirty="0" err="1"/>
              <a:t>ea</a:t>
            </a:r>
            <a:r>
              <a:rPr lang="en-US" sz="3200" dirty="0"/>
              <a:t> con ne </a:t>
            </a:r>
            <a:r>
              <a:rPr lang="en-US" sz="3200" dirty="0" err="1"/>
              <a:t>pliquia</a:t>
            </a:r>
            <a:r>
              <a:rPr lang="en-US" sz="3200" dirty="0"/>
              <a:t> que pa </a:t>
            </a:r>
            <a:r>
              <a:rPr lang="en-US" sz="3200" dirty="0" err="1"/>
              <a:t>delitio</a:t>
            </a:r>
            <a:r>
              <a:rPr lang="en-US" sz="3200" dirty="0"/>
              <a:t> </a:t>
            </a:r>
            <a:r>
              <a:rPr lang="en-US" sz="3200" dirty="0" err="1"/>
              <a:t>enducit</a:t>
            </a:r>
            <a:r>
              <a:rPr lang="en-US" sz="3200" dirty="0"/>
              <a:t> </a:t>
            </a:r>
            <a:r>
              <a:rPr lang="en-US" sz="3200" dirty="0" err="1"/>
              <a:t>atibusto</a:t>
            </a:r>
            <a:r>
              <a:rPr lang="en-US" sz="3200" dirty="0"/>
              <a:t> </a:t>
            </a:r>
            <a:r>
              <a:rPr lang="en-US" sz="3200" dirty="0" err="1"/>
              <a:t>volupidi</a:t>
            </a:r>
            <a:r>
              <a:rPr lang="en-US" sz="3200" dirty="0"/>
              <a:t> tem labor </a:t>
            </a:r>
            <a:r>
              <a:rPr lang="en-US" sz="3200" dirty="0" err="1"/>
              <a:t>rerspedis</a:t>
            </a:r>
            <a:r>
              <a:rPr lang="en-US" sz="3200" dirty="0"/>
              <a:t> </a:t>
            </a:r>
            <a:r>
              <a:rPr lang="en-US" sz="3200" dirty="0" err="1"/>
              <a:t>aborum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atemporatia</a:t>
            </a:r>
            <a:r>
              <a:rPr lang="en-US" sz="3200" dirty="0"/>
              <a:t> </a:t>
            </a:r>
            <a:r>
              <a:rPr lang="en-US" sz="3200" dirty="0" err="1"/>
              <a:t>cus</a:t>
            </a:r>
            <a:r>
              <a:rPr lang="en-US" sz="3200" dirty="0"/>
              <a:t>.</a:t>
            </a:r>
          </a:p>
          <a:p>
            <a:r>
              <a:rPr lang="en-US" sz="3200" dirty="0"/>
              <a:t>• 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ligula </a:t>
            </a:r>
            <a:r>
              <a:rPr lang="en-US" sz="3200" dirty="0" err="1"/>
              <a:t>eget</a:t>
            </a:r>
            <a:r>
              <a:rPr lang="en-US" sz="3200" dirty="0"/>
              <a:t> dolor.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 Cum </a:t>
            </a:r>
            <a:r>
              <a:rPr lang="en-US" sz="3200" dirty="0" err="1"/>
              <a:t>sociis</a:t>
            </a:r>
            <a:r>
              <a:rPr lang="en-US" sz="3200" dirty="0"/>
              <a:t> </a:t>
            </a:r>
            <a:r>
              <a:rPr lang="en-US" sz="3200" dirty="0" err="1"/>
              <a:t>natoque</a:t>
            </a:r>
            <a:r>
              <a:rPr lang="en-US" sz="3200" dirty="0"/>
              <a:t> </a:t>
            </a:r>
            <a:r>
              <a:rPr lang="en-US" sz="3200" dirty="0" err="1"/>
              <a:t>penatibus</a:t>
            </a:r>
            <a:r>
              <a:rPr lang="en-US" sz="3200" dirty="0"/>
              <a:t> et </a:t>
            </a:r>
            <a:r>
              <a:rPr lang="en-US" sz="3200" dirty="0" err="1"/>
              <a:t>magnis</a:t>
            </a:r>
            <a:r>
              <a:rPr lang="en-US" sz="3200" dirty="0"/>
              <a:t> dis parturient </a:t>
            </a:r>
            <a:r>
              <a:rPr lang="en-US" sz="3200" dirty="0" err="1"/>
              <a:t>montes</a:t>
            </a:r>
            <a:r>
              <a:rPr lang="en-US" sz="3200" dirty="0"/>
              <a:t>, </a:t>
            </a:r>
            <a:r>
              <a:rPr lang="en-US" sz="3200" dirty="0" err="1"/>
              <a:t>ridiculus</a:t>
            </a:r>
            <a:r>
              <a:rPr lang="en-US" sz="3200" dirty="0"/>
              <a:t> mus.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Donec</a:t>
            </a:r>
            <a:r>
              <a:rPr lang="en-US" sz="3200" dirty="0"/>
              <a:t> quam </a:t>
            </a:r>
            <a:r>
              <a:rPr lang="en-US" sz="3200" dirty="0" err="1"/>
              <a:t>felis</a:t>
            </a:r>
            <a:r>
              <a:rPr lang="en-US" sz="3200" dirty="0"/>
              <a:t>, </a:t>
            </a:r>
            <a:r>
              <a:rPr lang="en-US" sz="3200" dirty="0" err="1"/>
              <a:t>ultricies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, </a:t>
            </a:r>
            <a:r>
              <a:rPr lang="en-US" sz="3200" dirty="0" err="1"/>
              <a:t>pellentesque</a:t>
            </a:r>
            <a:r>
              <a:rPr lang="en-US" sz="3200" dirty="0"/>
              <a:t> </a:t>
            </a:r>
            <a:r>
              <a:rPr lang="en-US" sz="3200" dirty="0" err="1"/>
              <a:t>eu</a:t>
            </a:r>
            <a:r>
              <a:rPr lang="en-US" sz="3200" dirty="0"/>
              <a:t>, </a:t>
            </a:r>
            <a:r>
              <a:rPr lang="en-US" sz="3200" dirty="0" err="1"/>
              <a:t>pretium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, sem. </a:t>
            </a:r>
            <a:r>
              <a:rPr lang="en-US" sz="3200" dirty="0" err="1"/>
              <a:t>Nulla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. </a:t>
            </a:r>
            <a:r>
              <a:rPr lang="en-US" sz="3200" dirty="0" err="1"/>
              <a:t>Donec</a:t>
            </a:r>
            <a:r>
              <a:rPr lang="en-US" sz="3200" dirty="0"/>
              <a:t> </a:t>
            </a:r>
            <a:r>
              <a:rPr lang="en-US" sz="3200" dirty="0" err="1"/>
              <a:t>pede</a:t>
            </a:r>
            <a:r>
              <a:rPr lang="en-US" sz="3200" dirty="0"/>
              <a:t>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 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6" name="Chart Placeholder 25"/>
          <p:cNvGraphicFramePr>
            <a:graphicFrameLocks noGrp="1"/>
          </p:cNvGraphicFramePr>
          <p:nvPr>
            <p:ph type="chart" sz="quarter" idx="25"/>
            <p:extLst>
              <p:ext uri="{D42A27DB-BD31-4B8C-83A1-F6EECF244321}">
                <p14:modId xmlns:p14="http://schemas.microsoft.com/office/powerpoint/2010/main" val="2335281713"/>
              </p:ext>
            </p:extLst>
          </p:nvPr>
        </p:nvGraphicFramePr>
        <p:xfrm>
          <a:off x="15819333" y="5859463"/>
          <a:ext cx="12319000" cy="90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16"/>
          <p:cNvSpPr>
            <a:spLocks noGrp="1"/>
          </p:cNvSpPr>
          <p:nvPr>
            <p:ph sz="quarter" idx="43"/>
          </p:nvPr>
        </p:nvSpPr>
        <p:spPr/>
        <p:txBody>
          <a:bodyPr/>
          <a:lstStyle/>
          <a:p>
            <a:r>
              <a:rPr lang="en-US" sz="2800" dirty="0"/>
              <a:t>* 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endParaRPr lang="en-US" sz="2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7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CONTACT INFORMATION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8"/>
          </p:nvPr>
        </p:nvSpPr>
        <p:spPr/>
        <p:txBody>
          <a:bodyPr/>
          <a:lstStyle/>
          <a:p>
            <a:r>
              <a:rPr lang="en-US" sz="3200" dirty="0"/>
              <a:t>Sally Smith</a:t>
            </a:r>
            <a:br>
              <a:rPr lang="en-US" sz="3200" dirty="0"/>
            </a:br>
            <a:r>
              <a:rPr lang="en-US" sz="3200" dirty="0"/>
              <a:t>Title</a:t>
            </a:r>
            <a:br>
              <a:rPr lang="en-US" sz="3200" dirty="0"/>
            </a:br>
            <a:r>
              <a:rPr lang="en-US" sz="3200" dirty="0" err="1"/>
              <a:t>sallysmith@sph.umn.edu</a:t>
            </a:r>
            <a:br>
              <a:rPr lang="en-US" sz="3200" dirty="0"/>
            </a:br>
            <a:r>
              <a:rPr lang="en-US" sz="3200" dirty="0"/>
              <a:t>612.XXX.XXXX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33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/>
              <a:t>REFERENCES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42"/>
          </p:nvPr>
        </p:nvSpPr>
        <p:spPr/>
        <p:txBody>
          <a:bodyPr/>
          <a:lstStyle/>
          <a:p>
            <a:r>
              <a:rPr lang="en-US" sz="3200" dirty="0"/>
              <a:t>• 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consectetuer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ligula </a:t>
            </a:r>
            <a:r>
              <a:rPr lang="en-US" sz="3200" dirty="0" err="1"/>
              <a:t>eget</a:t>
            </a:r>
            <a:r>
              <a:rPr lang="en-US" sz="3200" dirty="0"/>
              <a:t> dolor.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 Cum </a:t>
            </a:r>
            <a:r>
              <a:rPr lang="en-US" sz="3200" dirty="0" err="1"/>
              <a:t>sociis</a:t>
            </a:r>
            <a:r>
              <a:rPr lang="en-US" sz="3200" dirty="0"/>
              <a:t> </a:t>
            </a:r>
            <a:r>
              <a:rPr lang="en-US" sz="3200" dirty="0" err="1"/>
              <a:t>natoque</a:t>
            </a:r>
            <a:r>
              <a:rPr lang="en-US" sz="3200" dirty="0"/>
              <a:t> </a:t>
            </a:r>
            <a:r>
              <a:rPr lang="en-US" sz="3200" dirty="0" err="1"/>
              <a:t>penatibus</a:t>
            </a:r>
            <a:r>
              <a:rPr lang="en-US" sz="3200" dirty="0"/>
              <a:t> et </a:t>
            </a:r>
            <a:r>
              <a:rPr lang="en-US" sz="3200" dirty="0" err="1"/>
              <a:t>magnis</a:t>
            </a:r>
            <a:r>
              <a:rPr lang="en-US" sz="3200" dirty="0"/>
              <a:t> dis parturient </a:t>
            </a:r>
            <a:r>
              <a:rPr lang="en-US" sz="3200" dirty="0" err="1"/>
              <a:t>montes</a:t>
            </a:r>
            <a:r>
              <a:rPr lang="en-US" sz="3200" dirty="0"/>
              <a:t>, </a:t>
            </a:r>
            <a:r>
              <a:rPr lang="en-US" sz="3200" dirty="0" err="1"/>
              <a:t>ridiculus</a:t>
            </a:r>
            <a:r>
              <a:rPr lang="en-US" sz="3200" dirty="0"/>
              <a:t> mus. 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Donec</a:t>
            </a:r>
            <a:r>
              <a:rPr lang="en-US" sz="3200" dirty="0"/>
              <a:t> quam </a:t>
            </a:r>
            <a:r>
              <a:rPr lang="en-US" sz="3200" dirty="0" err="1"/>
              <a:t>felis</a:t>
            </a:r>
            <a:r>
              <a:rPr lang="en-US" sz="3200" dirty="0"/>
              <a:t>, </a:t>
            </a:r>
            <a:r>
              <a:rPr lang="en-US" sz="3200" dirty="0" err="1"/>
              <a:t>ultricies</a:t>
            </a:r>
            <a:r>
              <a:rPr lang="en-US" sz="3200" dirty="0"/>
              <a:t> </a:t>
            </a:r>
            <a:r>
              <a:rPr lang="en-US" sz="3200" dirty="0" err="1"/>
              <a:t>nec</a:t>
            </a:r>
            <a:r>
              <a:rPr lang="en-US" sz="3200" dirty="0"/>
              <a:t>, </a:t>
            </a:r>
            <a:r>
              <a:rPr lang="en-US" sz="3200" dirty="0" err="1"/>
              <a:t>pellentesque</a:t>
            </a:r>
            <a:r>
              <a:rPr lang="en-US" sz="3200" dirty="0"/>
              <a:t> </a:t>
            </a:r>
            <a:r>
              <a:rPr lang="en-US" sz="3200" dirty="0" err="1"/>
              <a:t>eu</a:t>
            </a:r>
            <a:r>
              <a:rPr lang="en-US" sz="3200" dirty="0"/>
              <a:t>, </a:t>
            </a:r>
            <a:r>
              <a:rPr lang="en-US" sz="3200" dirty="0" err="1"/>
              <a:t>pretium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, sem. </a:t>
            </a:r>
            <a:r>
              <a:rPr lang="en-US" sz="3200" dirty="0" err="1"/>
              <a:t>Nulla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enim</a:t>
            </a:r>
            <a:r>
              <a:rPr lang="en-US" sz="3200" dirty="0"/>
              <a:t>. </a:t>
            </a:r>
            <a:r>
              <a:rPr lang="en-US" sz="3200" dirty="0" err="1"/>
              <a:t>Donec</a:t>
            </a:r>
            <a:r>
              <a:rPr lang="en-US" sz="3200" dirty="0"/>
              <a:t> </a:t>
            </a:r>
            <a:r>
              <a:rPr lang="en-US" sz="3200" dirty="0" err="1"/>
              <a:t>pede</a:t>
            </a:r>
            <a:r>
              <a:rPr lang="en-US" sz="3200" dirty="0"/>
              <a:t>. </a:t>
            </a:r>
            <a:r>
              <a:rPr lang="en-US" sz="3200" dirty="0" err="1"/>
              <a:t>Aenean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.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9"/>
          </p:nvPr>
        </p:nvSpPr>
        <p:spPr/>
        <p:txBody>
          <a:bodyPr/>
          <a:lstStyle/>
          <a:p>
            <a:r>
              <a:rPr lang="en-US" sz="2800" dirty="0"/>
              <a:t>* 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27" name="Table Placeholder 26"/>
          <p:cNvGraphicFramePr>
            <a:graphicFrameLocks noGrp="1"/>
          </p:cNvGraphicFramePr>
          <p:nvPr>
            <p:ph type="tbl" sz="quarter" idx="50"/>
            <p:extLst>
              <p:ext uri="{D42A27DB-BD31-4B8C-83A1-F6EECF244321}">
                <p14:modId xmlns:p14="http://schemas.microsoft.com/office/powerpoint/2010/main" val="1364317077"/>
              </p:ext>
            </p:extLst>
          </p:nvPr>
        </p:nvGraphicFramePr>
        <p:xfrm>
          <a:off x="15819333" y="17745077"/>
          <a:ext cx="12319000" cy="39707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153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53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8.0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3.0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2.0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10.0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53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53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8.0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3.0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2.0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10.0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153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Content Placeholder 24"/>
          <p:cNvSpPr>
            <a:spLocks noGrp="1"/>
          </p:cNvSpPr>
          <p:nvPr>
            <p:ph sz="quarter" idx="52"/>
          </p:nvPr>
        </p:nvSpPr>
        <p:spPr/>
        <p:txBody>
          <a:bodyPr/>
          <a:lstStyle/>
          <a:p>
            <a:r>
              <a:rPr lang="en-US" sz="2800" dirty="0"/>
              <a:t>* 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consectetuer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286999"/>
      </p:ext>
    </p:extLst>
  </p:cSld>
  <p:clrMapOvr>
    <a:masterClrMapping/>
  </p:clrMapOvr>
</p:sld>
</file>

<file path=ppt/theme/theme1.xml><?xml version="1.0" encoding="utf-8"?>
<a:theme xmlns:a="http://schemas.openxmlformats.org/drawingml/2006/main" name="SPH-PPT-Theme">
  <a:themeElements>
    <a:clrScheme name="SPH_ColorPalette_2">
      <a:dk1>
        <a:srgbClr val="000000"/>
      </a:dk1>
      <a:lt1>
        <a:srgbClr val="FFFFFF"/>
      </a:lt1>
      <a:dk2>
        <a:srgbClr val="7A0019"/>
      </a:dk2>
      <a:lt2>
        <a:srgbClr val="FFCC3F"/>
      </a:lt2>
      <a:accent1>
        <a:srgbClr val="75787B"/>
      </a:accent1>
      <a:accent2>
        <a:srgbClr val="D0D0CE"/>
      </a:accent2>
      <a:accent3>
        <a:srgbClr val="236192"/>
      </a:accent3>
      <a:accent4>
        <a:srgbClr val="E04E39"/>
      </a:accent4>
      <a:accent5>
        <a:srgbClr val="006A52"/>
      </a:accent5>
      <a:accent6>
        <a:srgbClr val="D45D00"/>
      </a:accent6>
      <a:hlink>
        <a:srgbClr val="5BC2FF"/>
      </a:hlink>
      <a:folHlink>
        <a:srgbClr val="A4D6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H-PPT-Theme" id="{1175453A-EDFB-7042-9812-D43AAE52D33B}" vid="{C5D14A36-9C37-E044-B00F-BE4C01ED61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SPH-PPT-Theme</Template>
  <TotalTime>236</TotalTime>
  <Words>543</Words>
  <Application>Microsoft Macintosh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Regular</vt:lpstr>
      <vt:lpstr>Calibri</vt:lpstr>
      <vt:lpstr>Trebuchet MS</vt:lpstr>
      <vt:lpstr>Trebuchet MS Regular</vt:lpstr>
      <vt:lpstr>SPH-PPT-Theme</vt:lpstr>
      <vt:lpstr>SINGLE PHOTO PRESENTATION LAYOUT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Keiko Takahashi</dc:creator>
  <cp:lastModifiedBy>Microsoft Office User</cp:lastModifiedBy>
  <cp:revision>46</cp:revision>
  <dcterms:created xsi:type="dcterms:W3CDTF">2017-01-26T20:32:12Z</dcterms:created>
  <dcterms:modified xsi:type="dcterms:W3CDTF">2020-01-09T18:30:03Z</dcterms:modified>
</cp:coreProperties>
</file>