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5" r:id="rId3"/>
    <p:sldId id="266" r:id="rId4"/>
    <p:sldId id="267" r:id="rId5"/>
    <p:sldId id="268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7E6"/>
    <a:srgbClr val="757679"/>
    <a:srgbClr val="000000"/>
    <a:srgbClr val="FFFFFF"/>
    <a:srgbClr val="FFF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426"/>
    <p:restoredTop sz="94637"/>
  </p:normalViewPr>
  <p:slideViewPr>
    <p:cSldViewPr snapToGrid="0" snapToObjects="1">
      <p:cViewPr varScale="1">
        <p:scale>
          <a:sx n="83" d="100"/>
          <a:sy n="83" d="100"/>
        </p:scale>
        <p:origin x="208" y="10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AD446-DB86-964E-BA3E-FB5747F835B6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4B092-0716-2549-9FC3-361DBC424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635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73D10-58F2-264C-B950-00EAA6BA971E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D7C3A-3A48-564A-AB6C-2BBA3B686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33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1" hasCustomPrompt="1"/>
          </p:nvPr>
        </p:nvSpPr>
        <p:spPr>
          <a:xfrm>
            <a:off x="429740" y="3161271"/>
            <a:ext cx="8229600" cy="3964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Subtitle | Contact Information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736288"/>
            <a:ext cx="8229600" cy="210061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650" cap="none" spc="15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pic>
        <p:nvPicPr>
          <p:cNvPr id="5" name="Picture 4" descr="Title:Closing_Bkgd_2-01.png">
            <a:extLst>
              <a:ext uri="{FF2B5EF4-FFF2-40B4-BE49-F238E27FC236}">
                <a16:creationId xmlns:a16="http://schemas.microsoft.com/office/drawing/2014/main" id="{E459CF97-3136-8941-9498-F84530A2DC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424" y="0"/>
            <a:ext cx="6885559" cy="516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10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_Ma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FCA12B-9124-6C48-B45C-8C21FE1FDE7E}"/>
              </a:ext>
            </a:extLst>
          </p:cNvPr>
          <p:cNvSpPr/>
          <p:nvPr userDrawn="1"/>
        </p:nvSpPr>
        <p:spPr>
          <a:xfrm>
            <a:off x="0" y="1016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CDC0DB1C-00E2-F84B-A47B-5911818DA5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6358" y="4565090"/>
            <a:ext cx="1470442" cy="301752"/>
          </a:xfrm>
          <a:prstGeom prst="rect">
            <a:avLst/>
          </a:prstGeom>
        </p:spPr>
      </p:pic>
      <p:sp>
        <p:nvSpPr>
          <p:cNvPr id="12" name="Content Placeholder 8"/>
          <p:cNvSpPr>
            <a:spLocks noGrp="1"/>
          </p:cNvSpPr>
          <p:nvPr>
            <p:ph sz="quarter" idx="11"/>
          </p:nvPr>
        </p:nvSpPr>
        <p:spPr>
          <a:xfrm>
            <a:off x="457201" y="1032691"/>
            <a:ext cx="3881395" cy="3324997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2"/>
          </p:nvPr>
        </p:nvSpPr>
        <p:spPr>
          <a:xfrm>
            <a:off x="4805406" y="1032691"/>
            <a:ext cx="3881395" cy="3324997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4655360"/>
            <a:ext cx="6104352" cy="211482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4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olum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hite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5143500"/>
          </a:xfrm>
          <a:prstGeom prst="rect">
            <a:avLst/>
          </a:prstGeom>
        </p:spPr>
      </p:pic>
      <p:sp>
        <p:nvSpPr>
          <p:cNvPr id="13" name="Content Placeholder 8"/>
          <p:cNvSpPr>
            <a:spLocks noGrp="1"/>
          </p:cNvSpPr>
          <p:nvPr>
            <p:ph sz="quarter" idx="11"/>
          </p:nvPr>
        </p:nvSpPr>
        <p:spPr>
          <a:xfrm>
            <a:off x="457201" y="1032691"/>
            <a:ext cx="2432908" cy="3324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6253892" y="1032691"/>
            <a:ext cx="2432908" cy="3324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13"/>
          </p:nvPr>
        </p:nvSpPr>
        <p:spPr>
          <a:xfrm>
            <a:off x="3356919" y="1032691"/>
            <a:ext cx="2432908" cy="3324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4655360"/>
            <a:ext cx="6104352" cy="211482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757679"/>
                </a:solidFill>
              </a:defRPr>
            </a:lvl1pPr>
          </a:lstStyle>
          <a:p>
            <a:r>
              <a:rPr lang="en-US" dirty="0"/>
              <a:t>[Insert Program/Unit Title or Delete]</a:t>
            </a:r>
          </a:p>
        </p:txBody>
      </p:sp>
    </p:spTree>
    <p:extLst>
      <p:ext uri="{BB962C8B-B14F-4D97-AF65-F5344CB8AC3E}">
        <p14:creationId xmlns:p14="http://schemas.microsoft.com/office/powerpoint/2010/main" val="822435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olum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F07CB27-938F-FF4C-A407-CA5EA60FC353}"/>
              </a:ext>
            </a:extLst>
          </p:cNvPr>
          <p:cNvSpPr/>
          <p:nvPr userDrawn="1"/>
        </p:nvSpPr>
        <p:spPr>
          <a:xfrm>
            <a:off x="0" y="10160"/>
            <a:ext cx="9144000" cy="5143500"/>
          </a:xfrm>
          <a:prstGeom prst="rect">
            <a:avLst/>
          </a:prstGeom>
          <a:solidFill>
            <a:srgbClr val="E6E7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7CFD25-BBD6-DE4C-B623-6BA6CB34D7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221000" y="4566258"/>
            <a:ext cx="1464750" cy="300584"/>
          </a:xfrm>
          <a:prstGeom prst="rect">
            <a:avLst/>
          </a:prstGeom>
        </p:spPr>
      </p:pic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1" y="1032691"/>
            <a:ext cx="2432908" cy="33249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6253892" y="1032691"/>
            <a:ext cx="2432908" cy="33249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13"/>
          </p:nvPr>
        </p:nvSpPr>
        <p:spPr>
          <a:xfrm>
            <a:off x="3356919" y="1032691"/>
            <a:ext cx="2432908" cy="33249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92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olumn_Ma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A4CCB5-1859-864B-9B07-80295A67ADB1}"/>
              </a:ext>
            </a:extLst>
          </p:cNvPr>
          <p:cNvSpPr/>
          <p:nvPr userDrawn="1"/>
        </p:nvSpPr>
        <p:spPr>
          <a:xfrm>
            <a:off x="0" y="1016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9291BDE6-0B64-A44B-80D9-EE52CBDF44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6358" y="4565090"/>
            <a:ext cx="1470442" cy="301752"/>
          </a:xfrm>
          <a:prstGeom prst="rect">
            <a:avLst/>
          </a:prstGeom>
        </p:spPr>
      </p:pic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6253892" y="1032691"/>
            <a:ext cx="2432908" cy="3324997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13"/>
          </p:nvPr>
        </p:nvSpPr>
        <p:spPr>
          <a:xfrm>
            <a:off x="3356919" y="1032691"/>
            <a:ext cx="2432908" cy="3324997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8"/>
          <p:cNvSpPr>
            <a:spLocks noGrp="1"/>
          </p:cNvSpPr>
          <p:nvPr>
            <p:ph sz="quarter" idx="14"/>
          </p:nvPr>
        </p:nvSpPr>
        <p:spPr>
          <a:xfrm>
            <a:off x="457200" y="1032691"/>
            <a:ext cx="2432908" cy="3324997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87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2"/>
          </p:nvPr>
        </p:nvSpPr>
        <p:spPr>
          <a:xfrm>
            <a:off x="457200" y="4624921"/>
            <a:ext cx="4565650" cy="211482"/>
          </a:xfrm>
          <a:prstGeom prst="rect">
            <a:avLst/>
          </a:prstGeom>
        </p:spPr>
        <p:txBody>
          <a:bodyPr/>
          <a:lstStyle>
            <a:lvl1pPr>
              <a:defRPr sz="45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2021 Regents of the University of Minnesota. All rights reserved. The University of Minnesota is an equal opportunity </a:t>
            </a:r>
            <a:br>
              <a:rPr lang="en-US" dirty="0"/>
            </a:br>
            <a:r>
              <a:rPr lang="en-US" dirty="0"/>
              <a:t>educator and employer. This material is available in alternative formats upon request. Direct requests to 612-624-6669.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736288"/>
            <a:ext cx="8229600" cy="90982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cap="none" spc="15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Questions &amp; Discussion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032398"/>
            <a:ext cx="8229600" cy="11181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solidFill>
                  <a:schemeClr val="accent1"/>
                </a:solidFill>
              </a:defRPr>
            </a:lvl1pPr>
            <a:lvl3pPr marL="685800" indent="0">
              <a:buNone/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/>
              <a:t>Acknowledgments or presenter contact information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1" y="3571054"/>
            <a:ext cx="8229599" cy="32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0" baseline="0">
                <a:solidFill>
                  <a:srgbClr val="75787B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/>
              <a:t>Learn more : </a:t>
            </a:r>
            <a:r>
              <a:rPr lang="en-US" dirty="0" err="1"/>
              <a:t>sph.umn.edu</a:t>
            </a:r>
            <a:endParaRPr lang="en-US" dirty="0"/>
          </a:p>
        </p:txBody>
      </p:sp>
      <p:pic>
        <p:nvPicPr>
          <p:cNvPr id="8" name="Picture 7" descr="Title:Closing_Bkgd_2-01.png">
            <a:extLst>
              <a:ext uri="{FF2B5EF4-FFF2-40B4-BE49-F238E27FC236}">
                <a16:creationId xmlns:a16="http://schemas.microsoft.com/office/drawing/2014/main" id="{176B9A99-26B9-6242-AE23-197600409F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424" y="0"/>
            <a:ext cx="6885559" cy="516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06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um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032691"/>
            <a:ext cx="8229600" cy="3324997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4655360"/>
            <a:ext cx="6104352" cy="211482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757679"/>
                </a:solidFill>
              </a:defRPr>
            </a:lvl1pPr>
          </a:lstStyle>
          <a:p>
            <a:r>
              <a:rPr lang="en-US" dirty="0"/>
              <a:t>[Insert Program/Unit Title or Delete]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9A86A8-5A63-CC4C-82C3-8449E59E2D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221000" y="4566258"/>
            <a:ext cx="1464750" cy="30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14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um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AD18F9-D27C-744A-A258-A727C3FF51A5}"/>
              </a:ext>
            </a:extLst>
          </p:cNvPr>
          <p:cNvSpPr/>
          <p:nvPr userDrawn="1"/>
        </p:nvSpPr>
        <p:spPr>
          <a:xfrm>
            <a:off x="0" y="10160"/>
            <a:ext cx="9144000" cy="5143500"/>
          </a:xfrm>
          <a:prstGeom prst="rect">
            <a:avLst/>
          </a:prstGeom>
          <a:solidFill>
            <a:srgbClr val="E6E7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032691"/>
            <a:ext cx="8229600" cy="3324997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4655360"/>
            <a:ext cx="6104352" cy="211482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757679"/>
                </a:solidFill>
              </a:defRPr>
            </a:lvl1pPr>
          </a:lstStyle>
          <a:p>
            <a:r>
              <a:rPr lang="en-US" dirty="0"/>
              <a:t>[Insert Program/Unit Title or Delete]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1E7C5A-DD2E-4C41-B290-27F0C81F2A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221000" y="4566258"/>
            <a:ext cx="1464750" cy="30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4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umn_Ma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2CD5080-C5B1-164A-84BA-AA40DA9D1629}"/>
              </a:ext>
            </a:extLst>
          </p:cNvPr>
          <p:cNvSpPr/>
          <p:nvPr userDrawn="1"/>
        </p:nvSpPr>
        <p:spPr>
          <a:xfrm>
            <a:off x="0" y="1016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032691"/>
            <a:ext cx="8229600" cy="3324997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bg2"/>
              </a:buClr>
              <a:buFont typeface="Arial"/>
              <a:buChar char="•"/>
              <a:defRPr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4655360"/>
            <a:ext cx="6104352" cy="211482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[Insert Program/Unit Title or Delete]</a:t>
            </a:r>
            <a:endParaRPr lang="en-US" dirty="0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4BBC3D09-A0B2-0749-92A0-66FCE56C2E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6358" y="4565090"/>
            <a:ext cx="1470442" cy="30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11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4175523"/>
            <a:ext cx="5330824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 b="0" baseline="0">
                <a:solidFill>
                  <a:srgbClr val="000000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/>
              <a:t>Caption Text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032691"/>
            <a:ext cx="8229600" cy="2911174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4655360"/>
            <a:ext cx="6104352" cy="211482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757679"/>
                </a:solidFill>
              </a:defRPr>
            </a:lvl1pPr>
          </a:lstStyle>
          <a:p>
            <a:r>
              <a:rPr lang="en-US" dirty="0"/>
              <a:t>[Insert Program/Unit Title or Delete]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F4082D6-5225-FD4A-ACCA-E5D2BC84F7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222050" y="4548569"/>
            <a:ext cx="1464750" cy="30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5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1DBB04-15BF-1642-AA0B-8A02DABDC502}"/>
              </a:ext>
            </a:extLst>
          </p:cNvPr>
          <p:cNvSpPr/>
          <p:nvPr userDrawn="1"/>
        </p:nvSpPr>
        <p:spPr>
          <a:xfrm>
            <a:off x="0" y="10160"/>
            <a:ext cx="9144000" cy="5143500"/>
          </a:xfrm>
          <a:prstGeom prst="rect">
            <a:avLst/>
          </a:prstGeom>
          <a:solidFill>
            <a:srgbClr val="E6E7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20418E1-B2C4-584B-BE7B-2EBBD55533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221000" y="4566258"/>
            <a:ext cx="1464750" cy="300584"/>
          </a:xfrm>
          <a:prstGeom prst="rect">
            <a:avLst/>
          </a:prstGeom>
        </p:spPr>
      </p:pic>
      <p:sp>
        <p:nvSpPr>
          <p:cNvPr id="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4175523"/>
            <a:ext cx="5330824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 b="0" baseline="0">
                <a:solidFill>
                  <a:schemeClr val="tx1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/>
              <a:t>Caption Text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032691"/>
            <a:ext cx="8229600" cy="2911174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4655360"/>
            <a:ext cx="6104352" cy="211482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757679"/>
                </a:solidFill>
              </a:defRPr>
            </a:lvl1pPr>
          </a:lstStyle>
          <a:p>
            <a:r>
              <a:rPr lang="en-US" dirty="0"/>
              <a:t>[Insert Program/Unit Title or Delete]</a:t>
            </a:r>
          </a:p>
        </p:txBody>
      </p:sp>
    </p:spTree>
    <p:extLst>
      <p:ext uri="{BB962C8B-B14F-4D97-AF65-F5344CB8AC3E}">
        <p14:creationId xmlns:p14="http://schemas.microsoft.com/office/powerpoint/2010/main" val="159310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_Ma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7BBB5E8-FCE3-0945-86D6-7947E88F4960}"/>
              </a:ext>
            </a:extLst>
          </p:cNvPr>
          <p:cNvSpPr/>
          <p:nvPr userDrawn="1"/>
        </p:nvSpPr>
        <p:spPr>
          <a:xfrm>
            <a:off x="0" y="1016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A1B6DA2E-BA9A-B340-9E37-80DD510B9D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6358" y="4565090"/>
            <a:ext cx="1470442" cy="301752"/>
          </a:xfrm>
          <a:prstGeom prst="rect">
            <a:avLst/>
          </a:prstGeom>
        </p:spPr>
      </p:pic>
      <p:sp>
        <p:nvSpPr>
          <p:cNvPr id="9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4175523"/>
            <a:ext cx="5330824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 b="0" baseline="0">
                <a:solidFill>
                  <a:srgbClr val="FFFFFF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/>
              <a:t>Caption Text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032691"/>
            <a:ext cx="8229600" cy="2911174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4655360"/>
            <a:ext cx="6104352" cy="211482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6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hite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5143500"/>
          </a:xfrm>
          <a:prstGeom prst="rect">
            <a:avLst/>
          </a:prstGeom>
        </p:spPr>
      </p:pic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1" y="1032691"/>
            <a:ext cx="3881395" cy="3324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4805406" y="1032691"/>
            <a:ext cx="3881395" cy="3324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4655360"/>
            <a:ext cx="6104352" cy="211482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757679"/>
                </a:solidFill>
              </a:defRPr>
            </a:lvl1pPr>
          </a:lstStyle>
          <a:p>
            <a:r>
              <a:rPr lang="en-US" dirty="0"/>
              <a:t>[Insert Program/Unit Title or Delete]</a:t>
            </a:r>
          </a:p>
        </p:txBody>
      </p:sp>
    </p:spTree>
    <p:extLst>
      <p:ext uri="{BB962C8B-B14F-4D97-AF65-F5344CB8AC3E}">
        <p14:creationId xmlns:p14="http://schemas.microsoft.com/office/powerpoint/2010/main" val="305939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8"/>
          <p:cNvSpPr>
            <a:spLocks noGrp="1"/>
          </p:cNvSpPr>
          <p:nvPr>
            <p:ph sz="quarter" idx="11"/>
          </p:nvPr>
        </p:nvSpPr>
        <p:spPr>
          <a:xfrm>
            <a:off x="457201" y="1032691"/>
            <a:ext cx="3881395" cy="33249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2"/>
          </p:nvPr>
        </p:nvSpPr>
        <p:spPr>
          <a:xfrm>
            <a:off x="4805406" y="1032691"/>
            <a:ext cx="3881395" cy="33249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4655360"/>
            <a:ext cx="6104352" cy="211482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757679"/>
                </a:solidFill>
              </a:defRPr>
            </a:lvl1pPr>
          </a:lstStyle>
          <a:p>
            <a:r>
              <a:rPr lang="en-US" dirty="0"/>
              <a:t>[Insert Program/Unit Title or Delete]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D76D03-7609-654C-9FBD-068336B73D94}"/>
              </a:ext>
            </a:extLst>
          </p:cNvPr>
          <p:cNvSpPr/>
          <p:nvPr userDrawn="1"/>
        </p:nvSpPr>
        <p:spPr>
          <a:xfrm>
            <a:off x="0" y="10160"/>
            <a:ext cx="9144000" cy="5143500"/>
          </a:xfrm>
          <a:prstGeom prst="rect">
            <a:avLst/>
          </a:prstGeom>
          <a:solidFill>
            <a:srgbClr val="E6E7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5AB964E-8C2E-504B-BCEE-C677A7B3D4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221000" y="4566258"/>
            <a:ext cx="1464750" cy="30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7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2691"/>
            <a:ext cx="8229600" cy="3428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20700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8" r:id="rId14"/>
  </p:sldLayoutIdLst>
  <p:hf sldNum="0" hdr="0" ftr="0"/>
  <p:txStyles>
    <p:titleStyle>
      <a:lvl1pPr algn="l" defTabSz="342900" rtl="0" eaLnBrk="1" latinLnBrk="0" hangingPunct="1">
        <a:spcBef>
          <a:spcPct val="0"/>
        </a:spcBef>
        <a:buNone/>
        <a:defRPr sz="2700" b="1" i="0" kern="1200" cap="none" spc="38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ts val="576"/>
        </a:spcBef>
        <a:buClr>
          <a:schemeClr val="tx2"/>
        </a:buClr>
        <a:buFont typeface="Arial"/>
        <a:buChar char="•"/>
        <a:defRPr sz="1950" b="0" i="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600075" indent="-257175" algn="l" defTabSz="342900" rtl="0" eaLnBrk="1" latinLnBrk="0" hangingPunct="1">
        <a:spcBef>
          <a:spcPts val="504"/>
        </a:spcBef>
        <a:buClr>
          <a:schemeClr val="tx2"/>
        </a:buClr>
        <a:buFont typeface="Lucida Grande"/>
        <a:buChar char="-"/>
        <a:defRPr sz="1800" b="0" i="0" kern="1200">
          <a:solidFill>
            <a:srgbClr val="000000"/>
          </a:solidFill>
          <a:latin typeface="Arial"/>
          <a:ea typeface="+mn-ea"/>
          <a:cs typeface="Arial"/>
        </a:defRPr>
      </a:lvl2pPr>
      <a:lvl3pPr marL="857250" indent="-171450" algn="l" defTabSz="342900" rtl="0" eaLnBrk="1" latinLnBrk="0" hangingPunct="1">
        <a:spcBef>
          <a:spcPts val="432"/>
        </a:spcBef>
        <a:buClr>
          <a:schemeClr val="tx2"/>
        </a:buClr>
        <a:buFont typeface="Arial"/>
        <a:buChar char="•"/>
        <a:defRPr sz="1650" b="0" i="0" kern="1200">
          <a:solidFill>
            <a:srgbClr val="000000"/>
          </a:solidFill>
          <a:latin typeface="Arial"/>
          <a:ea typeface="+mn-ea"/>
          <a:cs typeface="Arial"/>
        </a:defRPr>
      </a:lvl3pPr>
      <a:lvl4pPr marL="1285875" indent="-257175" algn="l" defTabSz="342900" rtl="0" eaLnBrk="1" latinLnBrk="0" hangingPunct="1">
        <a:spcBef>
          <a:spcPct val="20000"/>
        </a:spcBef>
        <a:buClr>
          <a:schemeClr val="tx2"/>
        </a:buClr>
        <a:buFont typeface="Lucida Grande"/>
        <a:buChar char="-"/>
        <a:defRPr sz="1500" b="0" i="0" kern="1200">
          <a:solidFill>
            <a:srgbClr val="000000"/>
          </a:solidFill>
          <a:latin typeface="Arial"/>
          <a:ea typeface="+mn-ea"/>
          <a:cs typeface="Arial"/>
        </a:defRPr>
      </a:lvl4pPr>
      <a:lvl5pPr marL="1628775" indent="-257175" algn="l" defTabSz="3429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500" kern="1200">
          <a:solidFill>
            <a:srgbClr val="000000"/>
          </a:solidFill>
          <a:latin typeface="Arial"/>
          <a:ea typeface="+mn-ea"/>
          <a:cs typeface="Arial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Subtitle | Contact Information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21083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40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4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© 2017 Regents of the University of Minnesota. All rights reserved. The University of Minnesota is an equal opportunity </a:t>
            </a:r>
            <a:br>
              <a:rPr lang="en-US"/>
            </a:br>
            <a:r>
              <a:rPr lang="en-US"/>
              <a:t>educator and employer. This material is available in alternative formats upon request. Direct requests to 612-624-6669.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28043"/>
      </p:ext>
    </p:extLst>
  </p:cSld>
  <p:clrMapOvr>
    <a:masterClrMapping/>
  </p:clrMapOvr>
</p:sld>
</file>

<file path=ppt/theme/theme1.xml><?xml version="1.0" encoding="utf-8"?>
<a:theme xmlns:a="http://schemas.openxmlformats.org/drawingml/2006/main" name="sph-powerpoint-v3">
  <a:themeElements>
    <a:clrScheme name="SPH_ColorPalette_3">
      <a:dk1>
        <a:srgbClr val="000000"/>
      </a:dk1>
      <a:lt1>
        <a:srgbClr val="FFFFFF"/>
      </a:lt1>
      <a:dk2>
        <a:srgbClr val="7A0019"/>
      </a:dk2>
      <a:lt2>
        <a:srgbClr val="FFCC3F"/>
      </a:lt2>
      <a:accent1>
        <a:srgbClr val="75787B"/>
      </a:accent1>
      <a:accent2>
        <a:srgbClr val="D0D0CE"/>
      </a:accent2>
      <a:accent3>
        <a:srgbClr val="236192"/>
      </a:accent3>
      <a:accent4>
        <a:srgbClr val="E04E39"/>
      </a:accent4>
      <a:accent5>
        <a:srgbClr val="006A52"/>
      </a:accent5>
      <a:accent6>
        <a:srgbClr val="D45D00"/>
      </a:accent6>
      <a:hlink>
        <a:srgbClr val="5BC2FF"/>
      </a:hlink>
      <a:folHlink>
        <a:srgbClr val="A4D65E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sph-powerpoint-v3.potx</Template>
  <TotalTime>695</TotalTime>
  <Words>74</Words>
  <Application>Microsoft Macintosh PowerPoint</Application>
  <PresentationFormat>On-screen Show (16:9)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Lucida Grande</vt:lpstr>
      <vt:lpstr>Trebuchet MS</vt:lpstr>
      <vt:lpstr>sph-powerpoint-v3</vt:lpstr>
      <vt:lpstr>Presentation Title</vt:lpstr>
      <vt:lpstr>PowerPoint Presentation</vt:lpstr>
      <vt:lpstr>PowerPoint Presentation</vt:lpstr>
      <vt:lpstr>PowerPoint Presentation</vt:lpstr>
      <vt:lpstr>PowerPoint Presentation</vt:lpstr>
    </vt:vector>
  </TitlesOfParts>
  <Company>Capsule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Rotilie</dc:creator>
  <cp:lastModifiedBy>Sarah Bjorkman</cp:lastModifiedBy>
  <cp:revision>92</cp:revision>
  <dcterms:created xsi:type="dcterms:W3CDTF">2016-11-04T16:45:12Z</dcterms:created>
  <dcterms:modified xsi:type="dcterms:W3CDTF">2021-03-08T19:30:13Z</dcterms:modified>
</cp:coreProperties>
</file>